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 id="2147483688" r:id="rId6"/>
    <p:sldMasterId id="2147483694" r:id="rId7"/>
    <p:sldMasterId id="2147483720" r:id="rId8"/>
    <p:sldMasterId id="2147483723" r:id="rId9"/>
  </p:sldMasterIdLst>
  <p:notesMasterIdLst>
    <p:notesMasterId r:id="rId46"/>
  </p:notesMasterIdLst>
  <p:handoutMasterIdLst>
    <p:handoutMasterId r:id="rId47"/>
  </p:handoutMasterIdLst>
  <p:sldIdLst>
    <p:sldId id="259" r:id="rId10"/>
    <p:sldId id="384" r:id="rId11"/>
    <p:sldId id="256" r:id="rId12"/>
    <p:sldId id="4638" r:id="rId13"/>
    <p:sldId id="258" r:id="rId14"/>
    <p:sldId id="263" r:id="rId15"/>
    <p:sldId id="265" r:id="rId16"/>
    <p:sldId id="266" r:id="rId17"/>
    <p:sldId id="267" r:id="rId18"/>
    <p:sldId id="268" r:id="rId19"/>
    <p:sldId id="271" r:id="rId20"/>
    <p:sldId id="272" r:id="rId21"/>
    <p:sldId id="4641" r:id="rId22"/>
    <p:sldId id="4637" r:id="rId23"/>
    <p:sldId id="4642" r:id="rId24"/>
    <p:sldId id="262" r:id="rId25"/>
    <p:sldId id="273" r:id="rId26"/>
    <p:sldId id="283" r:id="rId27"/>
    <p:sldId id="376" r:id="rId28"/>
    <p:sldId id="375" r:id="rId29"/>
    <p:sldId id="370" r:id="rId30"/>
    <p:sldId id="358" r:id="rId31"/>
    <p:sldId id="357" r:id="rId32"/>
    <p:sldId id="377" r:id="rId33"/>
    <p:sldId id="4632" r:id="rId34"/>
    <p:sldId id="4631" r:id="rId35"/>
    <p:sldId id="4629" r:id="rId36"/>
    <p:sldId id="378" r:id="rId37"/>
    <p:sldId id="4633" r:id="rId38"/>
    <p:sldId id="4634" r:id="rId39"/>
    <p:sldId id="4635" r:id="rId40"/>
    <p:sldId id="4636" r:id="rId41"/>
    <p:sldId id="381" r:id="rId42"/>
    <p:sldId id="382" r:id="rId43"/>
    <p:sldId id="4643" r:id="rId44"/>
    <p:sldId id="4644" r:id="rId45"/>
  </p:sldIdLst>
  <p:sldSz cx="9144000" cy="6858000" type="screen4x3"/>
  <p:notesSz cx="6797675" cy="9928225"/>
  <p:custDataLst>
    <p:tags r:id="rId48"/>
  </p:custData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811">
          <p15:clr>
            <a:srgbClr val="A4A3A4"/>
          </p15:clr>
        </p15:guide>
        <p15:guide id="4" orient="horz" pos="3930">
          <p15:clr>
            <a:srgbClr val="A4A3A4"/>
          </p15:clr>
        </p15:guide>
        <p15:guide id="5" orient="horz" pos="1311">
          <p15:clr>
            <a:srgbClr val="A4A3A4"/>
          </p15:clr>
        </p15:guide>
        <p15:guide id="6" pos="771" userDrawn="1">
          <p15:clr>
            <a:srgbClr val="A4A3A4"/>
          </p15:clr>
        </p15:guide>
        <p15:guide id="7" pos="5375" userDrawn="1">
          <p15:clr>
            <a:srgbClr val="A4A3A4"/>
          </p15:clr>
        </p15:guide>
        <p15:guide id="8" pos="3123">
          <p15:clr>
            <a:srgbClr val="A4A3A4"/>
          </p15:clr>
        </p15:guide>
        <p15:guide id="9" pos="3028">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BFF250-332D-DF13-7AB9-899B3A585F13}" name="Raaijman T. (Tico)" initials="R(" userId="S::t.raaijman@gasunie.nl::89f48aad-f19f-40a3-8986-31cda276035e" providerId="AD"/>
  <p188:author id="{CBD30B5C-A03F-36B2-5677-ECFA276AA830}" name="Bakker D. (David)" initials="B(" userId="S::d.bakker@gasunie.nl::249de829-5e54-4113-ac48-ce4e361ca1d2" providerId="AD"/>
  <p188:author id="{CCE6277E-A5DC-A369-1E51-7F58A46F4841}" name="Groot de I.C. (Inge)" initials="G(" userId="S::i.de.groot@gasunie.nl::8c1d76c6-6c5f-438e-a852-b4dae03d137e" providerId="AD"/>
  <p188:author id="{CB68CB95-E791-E7BE-C00E-E68BA5793B8F}" name="Wilio K.O. (Kateryna)" initials="WK(" userId="S::K.Volobuyeva@gasunie.nl::5d16dcf9-8fd4-4f03-a739-a4281e3a618f" providerId="AD"/>
  <p188:author id="{7D90C3A9-75C8-1BC5-23AB-C9BBE97FB96E}" name="Rixten M. (Marja)" initials="RM(" userId="S::M.Rixten@gasunie.nl::abd3fe39-99ea-4d80-b949-2706aeedabd1" providerId="AD"/>
  <p188:author id="{D3AB4ADA-1292-7525-A768-271BE23F35DB}" name="Spijkstra A. (Anne)" initials="SA(" userId="S::a.spijkstra@gasunie.nl::a390d97f-470e-4e54-abda-5922bd2c55d8" providerId="AD"/>
  <p188:author id="{2DF949DD-25C1-4BA0-B51E-E5A75935303A}" name="Kuiper J. (Jos)" initials="KJ(" userId="S::J.Kuiper@gasunie.nl::ceed5f1f-9978-4f1b-946a-8d6735b9cd19" providerId="AD"/>
  <p188:author id="{BB0E6CED-A707-7554-69FF-E92A246FE71E}" name="Sandrie Egberts" initials="S3E" userId="Sandrie Egberts"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9" d="100"/>
          <a:sy n="119" d="100"/>
        </p:scale>
        <p:origin x="1296" y="114"/>
      </p:cViewPr>
      <p:guideLst>
        <p:guide orient="horz" pos="2160"/>
        <p:guide pos="2880"/>
        <p:guide orient="horz" pos="811"/>
        <p:guide orient="horz" pos="3930"/>
        <p:guide orient="horz" pos="1311"/>
        <p:guide pos="771"/>
        <p:guide pos="5375"/>
        <p:guide pos="3123"/>
        <p:guide pos="3028"/>
      </p:guideLst>
    </p:cSldViewPr>
  </p:slideViewPr>
  <p:notesTextViewPr>
    <p:cViewPr>
      <p:scale>
        <a:sx n="1" d="1"/>
        <a:sy n="1" d="1"/>
      </p:scale>
      <p:origin x="0" y="0"/>
    </p:cViewPr>
  </p:notesTextViewPr>
  <p:notesViewPr>
    <p:cSldViewPr snapToGrid="0">
      <p:cViewPr varScale="1">
        <p:scale>
          <a:sx n="89" d="100"/>
          <a:sy n="89" d="100"/>
        </p:scale>
        <p:origin x="3732" y="102"/>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microsoft.com/office/2018/10/relationships/authors" Target="authors.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tags" Target="tags/tag1.xml"/><Relationship Id="rId8" Type="http://schemas.openxmlformats.org/officeDocument/2006/relationships/slideMaster" Target="slideMasters/slideMaster4.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https://gasunie.sharepoint.com/sites/20190854/IP2024/Presentatie%20shipper%20meeting%2017-10/IP24%20projectenlijst%20-%20Data%20voor%20presentatie%20shipper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gasunie.sharepoint.com/sites/20190854/IP2024/Presentatie%20shipper%20meeting%2017-10/IP24%20terugblik%20DEF%20-%20Data%20voor%20presentatie%20shippers.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a:t>Total </a:t>
            </a:r>
            <a:r>
              <a:rPr lang="nl-NL" err="1"/>
              <a:t>investments</a:t>
            </a:r>
            <a:r>
              <a:rPr lang="nl-NL" baseline="0"/>
              <a:t> </a:t>
            </a:r>
            <a:r>
              <a:rPr lang="nl-NL" baseline="0" err="1"/>
              <a:t>including</a:t>
            </a:r>
            <a:r>
              <a:rPr lang="nl-NL" baseline="0"/>
              <a:t> long term forecast </a:t>
            </a:r>
            <a:endParaRPr lang="nl-NL"/>
          </a:p>
        </c:rich>
      </c:tx>
      <c:overlay val="0"/>
      <c:spPr>
        <a:noFill/>
        <a:ln>
          <a:solidFill>
            <a:schemeClr val="tx1"/>
          </a:solid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barChart>
        <c:barDir val="col"/>
        <c:grouping val="stacked"/>
        <c:varyColors val="0"/>
        <c:ser>
          <c:idx val="0"/>
          <c:order val="0"/>
          <c:tx>
            <c:strRef>
              <c:f>'Input voor grafiek'!$B$18</c:f>
              <c:strCache>
                <c:ptCount val="1"/>
                <c:pt idx="0">
                  <c:v>Regular + major investments</c:v>
                </c:pt>
              </c:strCache>
            </c:strRef>
          </c:tx>
          <c:spPr>
            <a:solidFill>
              <a:schemeClr val="accent1"/>
            </a:solidFill>
            <a:ln>
              <a:noFill/>
            </a:ln>
            <a:effectLst/>
          </c:spPr>
          <c:invertIfNegative val="0"/>
          <c:cat>
            <c:numRef>
              <c:f>'Input voor grafiek'!$C$17:$M$17</c:f>
              <c:numCache>
                <c:formatCode>General</c:formatCode>
                <c:ptCount val="11"/>
                <c:pt idx="0">
                  <c:v>2023</c:v>
                </c:pt>
                <c:pt idx="1">
                  <c:v>2024</c:v>
                </c:pt>
                <c:pt idx="2">
                  <c:v>2025</c:v>
                </c:pt>
                <c:pt idx="3">
                  <c:v>2026</c:v>
                </c:pt>
                <c:pt idx="4">
                  <c:v>2027</c:v>
                </c:pt>
                <c:pt idx="5">
                  <c:v>2028</c:v>
                </c:pt>
                <c:pt idx="6">
                  <c:v>2029</c:v>
                </c:pt>
                <c:pt idx="7">
                  <c:v>2030</c:v>
                </c:pt>
                <c:pt idx="8">
                  <c:v>2031</c:v>
                </c:pt>
                <c:pt idx="9">
                  <c:v>2032</c:v>
                </c:pt>
                <c:pt idx="10">
                  <c:v>2033</c:v>
                </c:pt>
              </c:numCache>
            </c:numRef>
          </c:cat>
          <c:val>
            <c:numRef>
              <c:f>'Input voor grafiek'!$C$18:$M$18</c:f>
              <c:numCache>
                <c:formatCode>General</c:formatCode>
                <c:ptCount val="11"/>
                <c:pt idx="0">
                  <c:v>80.8</c:v>
                </c:pt>
                <c:pt idx="1">
                  <c:v>83.7</c:v>
                </c:pt>
                <c:pt idx="2">
                  <c:v>86.7</c:v>
                </c:pt>
                <c:pt idx="3">
                  <c:v>85</c:v>
                </c:pt>
                <c:pt idx="4">
                  <c:v>85</c:v>
                </c:pt>
                <c:pt idx="5">
                  <c:v>85</c:v>
                </c:pt>
                <c:pt idx="6">
                  <c:v>85</c:v>
                </c:pt>
                <c:pt idx="7">
                  <c:v>85</c:v>
                </c:pt>
                <c:pt idx="8">
                  <c:v>85</c:v>
                </c:pt>
                <c:pt idx="9">
                  <c:v>85</c:v>
                </c:pt>
                <c:pt idx="10">
                  <c:v>85</c:v>
                </c:pt>
              </c:numCache>
            </c:numRef>
          </c:val>
          <c:extLst>
            <c:ext xmlns:c16="http://schemas.microsoft.com/office/drawing/2014/chart" uri="{C3380CC4-5D6E-409C-BE32-E72D297353CC}">
              <c16:uniqueId val="{00000000-B5D5-419B-8A47-1CB5D4F47969}"/>
            </c:ext>
          </c:extLst>
        </c:ser>
        <c:ser>
          <c:idx val="1"/>
          <c:order val="1"/>
          <c:tx>
            <c:strRef>
              <c:f>'Input voor grafiek'!$B$19</c:f>
              <c:strCache>
                <c:ptCount val="1"/>
                <c:pt idx="0">
                  <c:v>Replacement investments regarding emission reduction</c:v>
                </c:pt>
              </c:strCache>
            </c:strRef>
          </c:tx>
          <c:spPr>
            <a:solidFill>
              <a:schemeClr val="accent2"/>
            </a:solidFill>
            <a:ln>
              <a:noFill/>
            </a:ln>
            <a:effectLst/>
          </c:spPr>
          <c:invertIfNegative val="0"/>
          <c:cat>
            <c:numRef>
              <c:f>'Input voor grafiek'!$C$17:$M$17</c:f>
              <c:numCache>
                <c:formatCode>General</c:formatCode>
                <c:ptCount val="11"/>
                <c:pt idx="0">
                  <c:v>2023</c:v>
                </c:pt>
                <c:pt idx="1">
                  <c:v>2024</c:v>
                </c:pt>
                <c:pt idx="2">
                  <c:v>2025</c:v>
                </c:pt>
                <c:pt idx="3">
                  <c:v>2026</c:v>
                </c:pt>
                <c:pt idx="4">
                  <c:v>2027</c:v>
                </c:pt>
                <c:pt idx="5">
                  <c:v>2028</c:v>
                </c:pt>
                <c:pt idx="6">
                  <c:v>2029</c:v>
                </c:pt>
                <c:pt idx="7">
                  <c:v>2030</c:v>
                </c:pt>
                <c:pt idx="8">
                  <c:v>2031</c:v>
                </c:pt>
                <c:pt idx="9">
                  <c:v>2032</c:v>
                </c:pt>
                <c:pt idx="10">
                  <c:v>2033</c:v>
                </c:pt>
              </c:numCache>
            </c:numRef>
          </c:cat>
          <c:val>
            <c:numRef>
              <c:f>'Input voor grafiek'!$C$19:$M$19</c:f>
              <c:numCache>
                <c:formatCode>General</c:formatCode>
                <c:ptCount val="11"/>
                <c:pt idx="0">
                  <c:v>4.5</c:v>
                </c:pt>
                <c:pt idx="1">
                  <c:v>16.600000000000001</c:v>
                </c:pt>
                <c:pt idx="2">
                  <c:v>84.1</c:v>
                </c:pt>
                <c:pt idx="3">
                  <c:v>53.6</c:v>
                </c:pt>
                <c:pt idx="4">
                  <c:v>63.9</c:v>
                </c:pt>
                <c:pt idx="5">
                  <c:v>64.400000000000006</c:v>
                </c:pt>
                <c:pt idx="6">
                  <c:v>60</c:v>
                </c:pt>
                <c:pt idx="7">
                  <c:v>5</c:v>
                </c:pt>
                <c:pt idx="8">
                  <c:v>5</c:v>
                </c:pt>
                <c:pt idx="9">
                  <c:v>5</c:v>
                </c:pt>
                <c:pt idx="10">
                  <c:v>5</c:v>
                </c:pt>
              </c:numCache>
            </c:numRef>
          </c:val>
          <c:extLst>
            <c:ext xmlns:c16="http://schemas.microsoft.com/office/drawing/2014/chart" uri="{C3380CC4-5D6E-409C-BE32-E72D297353CC}">
              <c16:uniqueId val="{00000001-B5D5-419B-8A47-1CB5D4F47969}"/>
            </c:ext>
          </c:extLst>
        </c:ser>
        <c:ser>
          <c:idx val="2"/>
          <c:order val="2"/>
          <c:tx>
            <c:strRef>
              <c:f>'Input voor grafiek'!$B$20</c:f>
              <c:strCache>
                <c:ptCount val="1"/>
                <c:pt idx="0">
                  <c:v>Conversion of industrial customers from G to H-gas</c:v>
                </c:pt>
              </c:strCache>
            </c:strRef>
          </c:tx>
          <c:spPr>
            <a:solidFill>
              <a:schemeClr val="accent3"/>
            </a:solidFill>
            <a:ln>
              <a:noFill/>
            </a:ln>
            <a:effectLst/>
          </c:spPr>
          <c:invertIfNegative val="0"/>
          <c:cat>
            <c:numRef>
              <c:f>'Input voor grafiek'!$C$17:$M$17</c:f>
              <c:numCache>
                <c:formatCode>General</c:formatCode>
                <c:ptCount val="11"/>
                <c:pt idx="0">
                  <c:v>2023</c:v>
                </c:pt>
                <c:pt idx="1">
                  <c:v>2024</c:v>
                </c:pt>
                <c:pt idx="2">
                  <c:v>2025</c:v>
                </c:pt>
                <c:pt idx="3">
                  <c:v>2026</c:v>
                </c:pt>
                <c:pt idx="4">
                  <c:v>2027</c:v>
                </c:pt>
                <c:pt idx="5">
                  <c:v>2028</c:v>
                </c:pt>
                <c:pt idx="6">
                  <c:v>2029</c:v>
                </c:pt>
                <c:pt idx="7">
                  <c:v>2030</c:v>
                </c:pt>
                <c:pt idx="8">
                  <c:v>2031</c:v>
                </c:pt>
                <c:pt idx="9">
                  <c:v>2032</c:v>
                </c:pt>
                <c:pt idx="10">
                  <c:v>2033</c:v>
                </c:pt>
              </c:numCache>
            </c:numRef>
          </c:cat>
          <c:val>
            <c:numRef>
              <c:f>'Input voor grafiek'!$C$20:$M$20</c:f>
              <c:numCache>
                <c:formatCode>General</c:formatCode>
                <c:ptCount val="11"/>
                <c:pt idx="0">
                  <c:v>36.4</c:v>
                </c:pt>
                <c:pt idx="1">
                  <c:v>32.700000000000003</c:v>
                </c:pt>
                <c:pt idx="2">
                  <c:v>13</c:v>
                </c:pt>
                <c:pt idx="10">
                  <c:v>0</c:v>
                </c:pt>
              </c:numCache>
            </c:numRef>
          </c:val>
          <c:extLst>
            <c:ext xmlns:c16="http://schemas.microsoft.com/office/drawing/2014/chart" uri="{C3380CC4-5D6E-409C-BE32-E72D297353CC}">
              <c16:uniqueId val="{00000002-B5D5-419B-8A47-1CB5D4F47969}"/>
            </c:ext>
          </c:extLst>
        </c:ser>
        <c:ser>
          <c:idx val="3"/>
          <c:order val="3"/>
          <c:tx>
            <c:strRef>
              <c:f>'Input voor grafiek'!$B$21</c:f>
              <c:strCache>
                <c:ptCount val="1"/>
                <c:pt idx="0">
                  <c:v>N2 plant Zuidbroek</c:v>
                </c:pt>
              </c:strCache>
            </c:strRef>
          </c:tx>
          <c:spPr>
            <a:solidFill>
              <a:schemeClr val="accent4"/>
            </a:solidFill>
            <a:ln>
              <a:noFill/>
            </a:ln>
            <a:effectLst/>
          </c:spPr>
          <c:invertIfNegative val="0"/>
          <c:cat>
            <c:numRef>
              <c:f>'Input voor grafiek'!$C$17:$M$17</c:f>
              <c:numCache>
                <c:formatCode>General</c:formatCode>
                <c:ptCount val="11"/>
                <c:pt idx="0">
                  <c:v>2023</c:v>
                </c:pt>
                <c:pt idx="1">
                  <c:v>2024</c:v>
                </c:pt>
                <c:pt idx="2">
                  <c:v>2025</c:v>
                </c:pt>
                <c:pt idx="3">
                  <c:v>2026</c:v>
                </c:pt>
                <c:pt idx="4">
                  <c:v>2027</c:v>
                </c:pt>
                <c:pt idx="5">
                  <c:v>2028</c:v>
                </c:pt>
                <c:pt idx="6">
                  <c:v>2029</c:v>
                </c:pt>
                <c:pt idx="7">
                  <c:v>2030</c:v>
                </c:pt>
                <c:pt idx="8">
                  <c:v>2031</c:v>
                </c:pt>
                <c:pt idx="9">
                  <c:v>2032</c:v>
                </c:pt>
                <c:pt idx="10">
                  <c:v>2033</c:v>
                </c:pt>
              </c:numCache>
            </c:numRef>
          </c:cat>
          <c:val>
            <c:numRef>
              <c:f>'Input voor grafiek'!$C$21:$M$21</c:f>
              <c:numCache>
                <c:formatCode>General</c:formatCode>
                <c:ptCount val="11"/>
                <c:pt idx="0">
                  <c:v>59.5</c:v>
                </c:pt>
                <c:pt idx="1">
                  <c:v>14.9</c:v>
                </c:pt>
              </c:numCache>
            </c:numRef>
          </c:val>
          <c:extLst>
            <c:ext xmlns:c16="http://schemas.microsoft.com/office/drawing/2014/chart" uri="{C3380CC4-5D6E-409C-BE32-E72D297353CC}">
              <c16:uniqueId val="{00000003-B5D5-419B-8A47-1CB5D4F47969}"/>
            </c:ext>
          </c:extLst>
        </c:ser>
        <c:ser>
          <c:idx val="4"/>
          <c:order val="4"/>
          <c:tx>
            <c:strRef>
              <c:f>'Input voor grafiek'!$B$22</c:f>
              <c:strCache>
                <c:ptCount val="1"/>
                <c:pt idx="0">
                  <c:v>Green gas: boosters and pipelines</c:v>
                </c:pt>
              </c:strCache>
            </c:strRef>
          </c:tx>
          <c:spPr>
            <a:solidFill>
              <a:schemeClr val="accent5"/>
            </a:solidFill>
            <a:ln>
              <a:noFill/>
            </a:ln>
            <a:effectLst/>
          </c:spPr>
          <c:invertIfNegative val="0"/>
          <c:cat>
            <c:numRef>
              <c:f>'Input voor grafiek'!$C$17:$M$17</c:f>
              <c:numCache>
                <c:formatCode>General</c:formatCode>
                <c:ptCount val="11"/>
                <c:pt idx="0">
                  <c:v>2023</c:v>
                </c:pt>
                <c:pt idx="1">
                  <c:v>2024</c:v>
                </c:pt>
                <c:pt idx="2">
                  <c:v>2025</c:v>
                </c:pt>
                <c:pt idx="3">
                  <c:v>2026</c:v>
                </c:pt>
                <c:pt idx="4">
                  <c:v>2027</c:v>
                </c:pt>
                <c:pt idx="5">
                  <c:v>2028</c:v>
                </c:pt>
                <c:pt idx="6">
                  <c:v>2029</c:v>
                </c:pt>
                <c:pt idx="7">
                  <c:v>2030</c:v>
                </c:pt>
                <c:pt idx="8">
                  <c:v>2031</c:v>
                </c:pt>
                <c:pt idx="9">
                  <c:v>2032</c:v>
                </c:pt>
                <c:pt idx="10">
                  <c:v>2033</c:v>
                </c:pt>
              </c:numCache>
            </c:numRef>
          </c:cat>
          <c:val>
            <c:numRef>
              <c:f>'Input voor grafiek'!$C$22:$M$22</c:f>
              <c:numCache>
                <c:formatCode>General</c:formatCode>
                <c:ptCount val="11"/>
                <c:pt idx="0">
                  <c:v>3.2</c:v>
                </c:pt>
                <c:pt idx="1">
                  <c:v>14.3</c:v>
                </c:pt>
                <c:pt idx="2">
                  <c:v>15.6</c:v>
                </c:pt>
                <c:pt idx="3">
                  <c:v>11</c:v>
                </c:pt>
                <c:pt idx="4">
                  <c:v>10</c:v>
                </c:pt>
                <c:pt idx="5">
                  <c:v>10</c:v>
                </c:pt>
                <c:pt idx="6">
                  <c:v>10</c:v>
                </c:pt>
                <c:pt idx="7">
                  <c:v>10</c:v>
                </c:pt>
                <c:pt idx="8">
                  <c:v>10</c:v>
                </c:pt>
                <c:pt idx="9">
                  <c:v>10</c:v>
                </c:pt>
                <c:pt idx="10">
                  <c:v>10</c:v>
                </c:pt>
              </c:numCache>
            </c:numRef>
          </c:val>
          <c:extLst>
            <c:ext xmlns:c16="http://schemas.microsoft.com/office/drawing/2014/chart" uri="{C3380CC4-5D6E-409C-BE32-E72D297353CC}">
              <c16:uniqueId val="{00000004-B5D5-419B-8A47-1CB5D4F47969}"/>
            </c:ext>
          </c:extLst>
        </c:ser>
        <c:ser>
          <c:idx val="5"/>
          <c:order val="5"/>
          <c:tx>
            <c:strRef>
              <c:f>'Input voor grafiek'!$B$23</c:f>
              <c:strCache>
                <c:ptCount val="1"/>
                <c:pt idx="0">
                  <c:v>Measures to accommodate requested LNG entry capacity</c:v>
                </c:pt>
              </c:strCache>
            </c:strRef>
          </c:tx>
          <c:spPr>
            <a:solidFill>
              <a:schemeClr val="accent6"/>
            </a:solidFill>
            <a:ln>
              <a:noFill/>
            </a:ln>
            <a:effectLst/>
          </c:spPr>
          <c:invertIfNegative val="0"/>
          <c:cat>
            <c:numRef>
              <c:f>'Input voor grafiek'!$C$17:$M$17</c:f>
              <c:numCache>
                <c:formatCode>General</c:formatCode>
                <c:ptCount val="11"/>
                <c:pt idx="0">
                  <c:v>2023</c:v>
                </c:pt>
                <c:pt idx="1">
                  <c:v>2024</c:v>
                </c:pt>
                <c:pt idx="2">
                  <c:v>2025</c:v>
                </c:pt>
                <c:pt idx="3">
                  <c:v>2026</c:v>
                </c:pt>
                <c:pt idx="4">
                  <c:v>2027</c:v>
                </c:pt>
                <c:pt idx="5">
                  <c:v>2028</c:v>
                </c:pt>
                <c:pt idx="6">
                  <c:v>2029</c:v>
                </c:pt>
                <c:pt idx="7">
                  <c:v>2030</c:v>
                </c:pt>
                <c:pt idx="8">
                  <c:v>2031</c:v>
                </c:pt>
                <c:pt idx="9">
                  <c:v>2032</c:v>
                </c:pt>
                <c:pt idx="10">
                  <c:v>2033</c:v>
                </c:pt>
              </c:numCache>
            </c:numRef>
          </c:cat>
          <c:val>
            <c:numRef>
              <c:f>'Input voor grafiek'!$C$23:$M$23</c:f>
              <c:numCache>
                <c:formatCode>General</c:formatCode>
                <c:ptCount val="11"/>
                <c:pt idx="0">
                  <c:v>0.2</c:v>
                </c:pt>
                <c:pt idx="1">
                  <c:v>0.3</c:v>
                </c:pt>
                <c:pt idx="2">
                  <c:v>20</c:v>
                </c:pt>
                <c:pt idx="3">
                  <c:v>14.6</c:v>
                </c:pt>
                <c:pt idx="4">
                  <c:v>0.1</c:v>
                </c:pt>
                <c:pt idx="6">
                  <c:v>0</c:v>
                </c:pt>
                <c:pt idx="7">
                  <c:v>0</c:v>
                </c:pt>
                <c:pt idx="8">
                  <c:v>0</c:v>
                </c:pt>
                <c:pt idx="9">
                  <c:v>0</c:v>
                </c:pt>
                <c:pt idx="10">
                  <c:v>0</c:v>
                </c:pt>
              </c:numCache>
            </c:numRef>
          </c:val>
          <c:extLst>
            <c:ext xmlns:c16="http://schemas.microsoft.com/office/drawing/2014/chart" uri="{C3380CC4-5D6E-409C-BE32-E72D297353CC}">
              <c16:uniqueId val="{00000005-B5D5-419B-8A47-1CB5D4F47969}"/>
            </c:ext>
          </c:extLst>
        </c:ser>
        <c:ser>
          <c:idx val="6"/>
          <c:order val="6"/>
          <c:tx>
            <c:strRef>
              <c:f>'Input voor grafiek'!$B$24</c:f>
              <c:strCache>
                <c:ptCount val="1"/>
                <c:pt idx="0">
                  <c:v>Compression modifications to accommodate changed gas flows</c:v>
                </c:pt>
              </c:strCache>
            </c:strRef>
          </c:tx>
          <c:spPr>
            <a:solidFill>
              <a:schemeClr val="accent1">
                <a:lumMod val="60000"/>
              </a:schemeClr>
            </a:solidFill>
            <a:ln>
              <a:noFill/>
            </a:ln>
            <a:effectLst/>
          </c:spPr>
          <c:invertIfNegative val="0"/>
          <c:cat>
            <c:numRef>
              <c:f>'Input voor grafiek'!$C$17:$M$17</c:f>
              <c:numCache>
                <c:formatCode>General</c:formatCode>
                <c:ptCount val="11"/>
                <c:pt idx="0">
                  <c:v>2023</c:v>
                </c:pt>
                <c:pt idx="1">
                  <c:v>2024</c:v>
                </c:pt>
                <c:pt idx="2">
                  <c:v>2025</c:v>
                </c:pt>
                <c:pt idx="3">
                  <c:v>2026</c:v>
                </c:pt>
                <c:pt idx="4">
                  <c:v>2027</c:v>
                </c:pt>
                <c:pt idx="5">
                  <c:v>2028</c:v>
                </c:pt>
                <c:pt idx="6">
                  <c:v>2029</c:v>
                </c:pt>
                <c:pt idx="7">
                  <c:v>2030</c:v>
                </c:pt>
                <c:pt idx="8">
                  <c:v>2031</c:v>
                </c:pt>
                <c:pt idx="9">
                  <c:v>2032</c:v>
                </c:pt>
                <c:pt idx="10">
                  <c:v>2033</c:v>
                </c:pt>
              </c:numCache>
            </c:numRef>
          </c:cat>
          <c:val>
            <c:numRef>
              <c:f>'Input voor grafiek'!$C$24:$M$24</c:f>
              <c:numCache>
                <c:formatCode>General</c:formatCode>
                <c:ptCount val="11"/>
                <c:pt idx="0">
                  <c:v>0.5</c:v>
                </c:pt>
                <c:pt idx="1">
                  <c:v>6.6</c:v>
                </c:pt>
                <c:pt idx="2">
                  <c:v>14</c:v>
                </c:pt>
                <c:pt idx="3">
                  <c:v>1.9</c:v>
                </c:pt>
                <c:pt idx="6">
                  <c:v>0</c:v>
                </c:pt>
                <c:pt idx="7">
                  <c:v>0</c:v>
                </c:pt>
                <c:pt idx="8">
                  <c:v>0</c:v>
                </c:pt>
                <c:pt idx="9">
                  <c:v>0</c:v>
                </c:pt>
                <c:pt idx="10">
                  <c:v>0</c:v>
                </c:pt>
              </c:numCache>
            </c:numRef>
          </c:val>
          <c:extLst>
            <c:ext xmlns:c16="http://schemas.microsoft.com/office/drawing/2014/chart" uri="{C3380CC4-5D6E-409C-BE32-E72D297353CC}">
              <c16:uniqueId val="{00000006-B5D5-419B-8A47-1CB5D4F47969}"/>
            </c:ext>
          </c:extLst>
        </c:ser>
        <c:ser>
          <c:idx val="7"/>
          <c:order val="7"/>
          <c:tx>
            <c:strRef>
              <c:f>'Input voor grafiek'!$B$25</c:f>
              <c:strCache>
                <c:ptCount val="1"/>
                <c:pt idx="0">
                  <c:v>Expansions and acquisitions</c:v>
                </c:pt>
              </c:strCache>
            </c:strRef>
          </c:tx>
          <c:spPr>
            <a:solidFill>
              <a:schemeClr val="accent2">
                <a:lumMod val="60000"/>
              </a:schemeClr>
            </a:solidFill>
            <a:ln>
              <a:noFill/>
            </a:ln>
            <a:effectLst/>
          </c:spPr>
          <c:invertIfNegative val="0"/>
          <c:cat>
            <c:numRef>
              <c:f>'Input voor grafiek'!$C$17:$M$17</c:f>
              <c:numCache>
                <c:formatCode>General</c:formatCode>
                <c:ptCount val="11"/>
                <c:pt idx="0">
                  <c:v>2023</c:v>
                </c:pt>
                <c:pt idx="1">
                  <c:v>2024</c:v>
                </c:pt>
                <c:pt idx="2">
                  <c:v>2025</c:v>
                </c:pt>
                <c:pt idx="3">
                  <c:v>2026</c:v>
                </c:pt>
                <c:pt idx="4">
                  <c:v>2027</c:v>
                </c:pt>
                <c:pt idx="5">
                  <c:v>2028</c:v>
                </c:pt>
                <c:pt idx="6">
                  <c:v>2029</c:v>
                </c:pt>
                <c:pt idx="7">
                  <c:v>2030</c:v>
                </c:pt>
                <c:pt idx="8">
                  <c:v>2031</c:v>
                </c:pt>
                <c:pt idx="9">
                  <c:v>2032</c:v>
                </c:pt>
                <c:pt idx="10">
                  <c:v>2033</c:v>
                </c:pt>
              </c:numCache>
            </c:numRef>
          </c:cat>
          <c:val>
            <c:numRef>
              <c:f>'Input voor grafiek'!$C$25:$M$25</c:f>
              <c:numCache>
                <c:formatCode>General</c:formatCode>
                <c:ptCount val="11"/>
                <c:pt idx="0">
                  <c:v>11</c:v>
                </c:pt>
                <c:pt idx="1">
                  <c:v>0.25</c:v>
                </c:pt>
                <c:pt idx="2">
                  <c:v>2.7</c:v>
                </c:pt>
                <c:pt idx="3">
                  <c:v>2.2000000000000002</c:v>
                </c:pt>
                <c:pt idx="6">
                  <c:v>0</c:v>
                </c:pt>
                <c:pt idx="7">
                  <c:v>0</c:v>
                </c:pt>
                <c:pt idx="8">
                  <c:v>0</c:v>
                </c:pt>
                <c:pt idx="9">
                  <c:v>0</c:v>
                </c:pt>
                <c:pt idx="10">
                  <c:v>0</c:v>
                </c:pt>
              </c:numCache>
            </c:numRef>
          </c:val>
          <c:extLst>
            <c:ext xmlns:c16="http://schemas.microsoft.com/office/drawing/2014/chart" uri="{C3380CC4-5D6E-409C-BE32-E72D297353CC}">
              <c16:uniqueId val="{00000007-B5D5-419B-8A47-1CB5D4F47969}"/>
            </c:ext>
          </c:extLst>
        </c:ser>
        <c:ser>
          <c:idx val="8"/>
          <c:order val="8"/>
          <c:tx>
            <c:strRef>
              <c:f>'Input voor grafiek'!$B$26</c:f>
              <c:strCache>
                <c:ptCount val="1"/>
                <c:pt idx="0">
                  <c:v>Connections</c:v>
                </c:pt>
              </c:strCache>
            </c:strRef>
          </c:tx>
          <c:spPr>
            <a:solidFill>
              <a:schemeClr val="accent3">
                <a:lumMod val="60000"/>
              </a:schemeClr>
            </a:solidFill>
            <a:ln>
              <a:noFill/>
            </a:ln>
            <a:effectLst/>
          </c:spPr>
          <c:invertIfNegative val="0"/>
          <c:cat>
            <c:numRef>
              <c:f>'Input voor grafiek'!$C$17:$M$17</c:f>
              <c:numCache>
                <c:formatCode>General</c:formatCode>
                <c:ptCount val="11"/>
                <c:pt idx="0">
                  <c:v>2023</c:v>
                </c:pt>
                <c:pt idx="1">
                  <c:v>2024</c:v>
                </c:pt>
                <c:pt idx="2">
                  <c:v>2025</c:v>
                </c:pt>
                <c:pt idx="3">
                  <c:v>2026</c:v>
                </c:pt>
                <c:pt idx="4">
                  <c:v>2027</c:v>
                </c:pt>
                <c:pt idx="5">
                  <c:v>2028</c:v>
                </c:pt>
                <c:pt idx="6">
                  <c:v>2029</c:v>
                </c:pt>
                <c:pt idx="7">
                  <c:v>2030</c:v>
                </c:pt>
                <c:pt idx="8">
                  <c:v>2031</c:v>
                </c:pt>
                <c:pt idx="9">
                  <c:v>2032</c:v>
                </c:pt>
                <c:pt idx="10">
                  <c:v>2033</c:v>
                </c:pt>
              </c:numCache>
            </c:numRef>
          </c:cat>
          <c:val>
            <c:numRef>
              <c:f>'Input voor grafiek'!$C$26:$M$26</c:f>
              <c:numCache>
                <c:formatCode>General</c:formatCode>
                <c:ptCount val="11"/>
                <c:pt idx="0">
                  <c:v>3.3</c:v>
                </c:pt>
                <c:pt idx="1">
                  <c:v>4.2</c:v>
                </c:pt>
                <c:pt idx="2">
                  <c:v>11.8</c:v>
                </c:pt>
                <c:pt idx="3">
                  <c:v>9</c:v>
                </c:pt>
                <c:pt idx="4">
                  <c:v>9</c:v>
                </c:pt>
                <c:pt idx="5">
                  <c:v>9</c:v>
                </c:pt>
                <c:pt idx="6">
                  <c:v>9</c:v>
                </c:pt>
                <c:pt idx="7">
                  <c:v>9</c:v>
                </c:pt>
                <c:pt idx="8">
                  <c:v>9</c:v>
                </c:pt>
                <c:pt idx="9">
                  <c:v>9</c:v>
                </c:pt>
                <c:pt idx="10">
                  <c:v>9</c:v>
                </c:pt>
              </c:numCache>
            </c:numRef>
          </c:val>
          <c:extLst>
            <c:ext xmlns:c16="http://schemas.microsoft.com/office/drawing/2014/chart" uri="{C3380CC4-5D6E-409C-BE32-E72D297353CC}">
              <c16:uniqueId val="{00000008-B5D5-419B-8A47-1CB5D4F47969}"/>
            </c:ext>
          </c:extLst>
        </c:ser>
        <c:ser>
          <c:idx val="9"/>
          <c:order val="9"/>
          <c:tx>
            <c:strRef>
              <c:f>'Input voor grafiek'!$B$27</c:f>
              <c:strCache>
                <c:ptCount val="1"/>
                <c:pt idx="0">
                  <c:v>Relocations</c:v>
                </c:pt>
              </c:strCache>
            </c:strRef>
          </c:tx>
          <c:spPr>
            <a:solidFill>
              <a:schemeClr val="accent4">
                <a:lumMod val="60000"/>
              </a:schemeClr>
            </a:solidFill>
            <a:ln>
              <a:noFill/>
            </a:ln>
            <a:effectLst/>
          </c:spPr>
          <c:invertIfNegative val="0"/>
          <c:cat>
            <c:numRef>
              <c:f>'Input voor grafiek'!$C$17:$M$17</c:f>
              <c:numCache>
                <c:formatCode>General</c:formatCode>
                <c:ptCount val="11"/>
                <c:pt idx="0">
                  <c:v>2023</c:v>
                </c:pt>
                <c:pt idx="1">
                  <c:v>2024</c:v>
                </c:pt>
                <c:pt idx="2">
                  <c:v>2025</c:v>
                </c:pt>
                <c:pt idx="3">
                  <c:v>2026</c:v>
                </c:pt>
                <c:pt idx="4">
                  <c:v>2027</c:v>
                </c:pt>
                <c:pt idx="5">
                  <c:v>2028</c:v>
                </c:pt>
                <c:pt idx="6">
                  <c:v>2029</c:v>
                </c:pt>
                <c:pt idx="7">
                  <c:v>2030</c:v>
                </c:pt>
                <c:pt idx="8">
                  <c:v>2031</c:v>
                </c:pt>
                <c:pt idx="9">
                  <c:v>2032</c:v>
                </c:pt>
                <c:pt idx="10">
                  <c:v>2033</c:v>
                </c:pt>
              </c:numCache>
            </c:numRef>
          </c:cat>
          <c:val>
            <c:numRef>
              <c:f>'Input voor grafiek'!$C$27:$M$27</c:f>
              <c:numCache>
                <c:formatCode>General</c:formatCode>
                <c:ptCount val="11"/>
                <c:pt idx="0">
                  <c:v>5.9</c:v>
                </c:pt>
                <c:pt idx="1">
                  <c:v>5.2</c:v>
                </c:pt>
                <c:pt idx="2">
                  <c:v>5.6</c:v>
                </c:pt>
                <c:pt idx="3">
                  <c:v>7</c:v>
                </c:pt>
                <c:pt idx="4">
                  <c:v>7</c:v>
                </c:pt>
                <c:pt idx="5">
                  <c:v>7</c:v>
                </c:pt>
                <c:pt idx="6">
                  <c:v>7</c:v>
                </c:pt>
                <c:pt idx="7">
                  <c:v>7</c:v>
                </c:pt>
                <c:pt idx="8">
                  <c:v>7</c:v>
                </c:pt>
                <c:pt idx="9">
                  <c:v>7</c:v>
                </c:pt>
                <c:pt idx="10">
                  <c:v>7</c:v>
                </c:pt>
              </c:numCache>
            </c:numRef>
          </c:val>
          <c:extLst>
            <c:ext xmlns:c16="http://schemas.microsoft.com/office/drawing/2014/chart" uri="{C3380CC4-5D6E-409C-BE32-E72D297353CC}">
              <c16:uniqueId val="{00000009-B5D5-419B-8A47-1CB5D4F47969}"/>
            </c:ext>
          </c:extLst>
        </c:ser>
        <c:dLbls>
          <c:showLegendKey val="0"/>
          <c:showVal val="0"/>
          <c:showCatName val="0"/>
          <c:showSerName val="0"/>
          <c:showPercent val="0"/>
          <c:showBubbleSize val="0"/>
        </c:dLbls>
        <c:gapWidth val="150"/>
        <c:overlap val="100"/>
        <c:axId val="846153712"/>
        <c:axId val="846144528"/>
      </c:barChart>
      <c:catAx>
        <c:axId val="846153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846144528"/>
        <c:crosses val="autoZero"/>
        <c:auto val="1"/>
        <c:lblAlgn val="ctr"/>
        <c:lblOffset val="100"/>
        <c:noMultiLvlLbl val="0"/>
      </c:catAx>
      <c:valAx>
        <c:axId val="8461445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l-NL"/>
                  <a:t>Investments</a:t>
                </a:r>
                <a:r>
                  <a:rPr lang="nl-NL" baseline="0"/>
                  <a:t> in M€</a:t>
                </a:r>
                <a:endParaRPr lang="nl-NL"/>
              </a:p>
            </c:rich>
          </c:tx>
          <c:layout>
            <c:manualLayout>
              <c:xMode val="edge"/>
              <c:yMode val="edge"/>
              <c:x val="1.1007307291951058E-2"/>
              <c:y val="0.29279011677039518"/>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title>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846153712"/>
        <c:crosses val="autoZero"/>
        <c:crossBetween val="between"/>
      </c:valAx>
      <c:spPr>
        <a:noFill/>
        <a:ln>
          <a:noFill/>
        </a:ln>
        <a:effectLst/>
      </c:spPr>
    </c:plotArea>
    <c:legend>
      <c:legendPos val="b"/>
      <c:layout>
        <c:manualLayout>
          <c:xMode val="edge"/>
          <c:yMode val="edge"/>
          <c:x val="0.12670334561326169"/>
          <c:y val="0.81426208871226524"/>
          <c:w val="0.85703090145222283"/>
          <c:h val="0.1731987263347567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sz="1400">
                <a:solidFill>
                  <a:schemeClr val="accent1">
                    <a:lumMod val="75000"/>
                  </a:schemeClr>
                </a:solidFill>
              </a:rPr>
              <a:t>2021 </a:t>
            </a:r>
            <a:r>
              <a:rPr lang="nl-NL" sz="1400" err="1">
                <a:solidFill>
                  <a:schemeClr val="accent1">
                    <a:lumMod val="75000"/>
                  </a:schemeClr>
                </a:solidFill>
              </a:rPr>
              <a:t>and</a:t>
            </a:r>
            <a:r>
              <a:rPr lang="nl-NL" sz="1400">
                <a:solidFill>
                  <a:schemeClr val="accent1">
                    <a:lumMod val="75000"/>
                  </a:schemeClr>
                </a:solidFill>
              </a:rPr>
              <a:t> 2022 </a:t>
            </a:r>
            <a:r>
              <a:rPr lang="nl-NL" sz="1400" err="1">
                <a:solidFill>
                  <a:schemeClr val="accent1">
                    <a:lumMod val="75000"/>
                  </a:schemeClr>
                </a:solidFill>
              </a:rPr>
              <a:t>retrospect</a:t>
            </a:r>
            <a:endParaRPr lang="nl-NL" sz="1400">
              <a:solidFill>
                <a:schemeClr val="accent1">
                  <a:lumMod val="75000"/>
                </a:schemeClr>
              </a:solidFill>
            </a:endParaRPr>
          </a:p>
        </c:rich>
      </c:tx>
      <c:overlay val="0"/>
      <c:spPr>
        <a:noFill/>
        <a:ln>
          <a:solidFill>
            <a:schemeClr val="accent1"/>
          </a:solid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manualLayout>
          <c:layoutTarget val="inner"/>
          <c:xMode val="edge"/>
          <c:yMode val="edge"/>
          <c:x val="0.11785882486082275"/>
          <c:y val="0.12748809947825418"/>
          <c:w val="0.88214117513917722"/>
          <c:h val="0.76014041171714064"/>
        </c:manualLayout>
      </c:layout>
      <c:barChart>
        <c:barDir val="col"/>
        <c:grouping val="stacked"/>
        <c:varyColors val="0"/>
        <c:ser>
          <c:idx val="0"/>
          <c:order val="0"/>
          <c:spPr>
            <a:noFill/>
            <a:ln>
              <a:noFill/>
            </a:ln>
            <a:effectLst/>
          </c:spPr>
          <c:invertIfNegative val="0"/>
          <c:cat>
            <c:strRef>
              <c:f>'aggregatie grafiek'!$B$14:$B$18</c:f>
              <c:strCache>
                <c:ptCount val="5"/>
                <c:pt idx="0">
                  <c:v>Planned expenses</c:v>
                </c:pt>
                <c:pt idx="1">
                  <c:v>Unforeseen bottlenecks</c:v>
                </c:pt>
                <c:pt idx="2">
                  <c:v>Change of planning</c:v>
                </c:pt>
                <c:pt idx="3">
                  <c:v>Change of budget</c:v>
                </c:pt>
                <c:pt idx="4">
                  <c:v>Realised expenses</c:v>
                </c:pt>
              </c:strCache>
            </c:strRef>
          </c:cat>
          <c:val>
            <c:numRef>
              <c:f>'aggregatie grafiek'!$C$14:$C$18</c:f>
              <c:numCache>
                <c:formatCode>0</c:formatCode>
                <c:ptCount val="5"/>
                <c:pt idx="0">
                  <c:v>0</c:v>
                </c:pt>
                <c:pt idx="1">
                  <c:v>154</c:v>
                </c:pt>
                <c:pt idx="2">
                  <c:v>153.79231311999993</c:v>
                </c:pt>
                <c:pt idx="3">
                  <c:v>153.79231311999993</c:v>
                </c:pt>
                <c:pt idx="4">
                  <c:v>0</c:v>
                </c:pt>
              </c:numCache>
            </c:numRef>
          </c:val>
          <c:extLst>
            <c:ext xmlns:c16="http://schemas.microsoft.com/office/drawing/2014/chart" uri="{C3380CC4-5D6E-409C-BE32-E72D297353CC}">
              <c16:uniqueId val="{00000000-A62F-44F3-94D5-C1278B729879}"/>
            </c:ext>
          </c:extLst>
        </c:ser>
        <c:ser>
          <c:idx val="1"/>
          <c:order val="1"/>
          <c:spPr>
            <a:solidFill>
              <a:schemeClr val="accent6"/>
            </a:solidFill>
            <a:ln>
              <a:solidFill>
                <a:schemeClr val="tx1"/>
              </a:solidFill>
            </a:ln>
            <a:effectLst/>
          </c:spPr>
          <c:invertIfNegative val="0"/>
          <c:dPt>
            <c:idx val="0"/>
            <c:invertIfNegative val="0"/>
            <c:bubble3D val="0"/>
            <c:spPr>
              <a:solidFill>
                <a:schemeClr val="accent2">
                  <a:lumMod val="40000"/>
                  <a:lumOff val="60000"/>
                </a:schemeClr>
              </a:solidFill>
              <a:ln>
                <a:solidFill>
                  <a:schemeClr val="tx1"/>
                </a:solidFill>
              </a:ln>
              <a:effectLst/>
            </c:spPr>
            <c:extLst>
              <c:ext xmlns:c16="http://schemas.microsoft.com/office/drawing/2014/chart" uri="{C3380CC4-5D6E-409C-BE32-E72D297353CC}">
                <c16:uniqueId val="{00000007-A62F-44F3-94D5-C1278B729879}"/>
              </c:ext>
            </c:extLst>
          </c:dPt>
          <c:dPt>
            <c:idx val="1"/>
            <c:invertIfNegative val="0"/>
            <c:bubble3D val="0"/>
            <c:spPr>
              <a:solidFill>
                <a:schemeClr val="accent6"/>
              </a:solidFill>
              <a:ln>
                <a:solidFill>
                  <a:schemeClr val="tx1"/>
                </a:solidFill>
              </a:ln>
              <a:effectLst/>
            </c:spPr>
            <c:extLst>
              <c:ext xmlns:c16="http://schemas.microsoft.com/office/drawing/2014/chart" uri="{C3380CC4-5D6E-409C-BE32-E72D297353CC}">
                <c16:uniqueId val="{00000002-A62F-44F3-94D5-C1278B729879}"/>
              </c:ext>
            </c:extLst>
          </c:dPt>
          <c:dPt>
            <c:idx val="2"/>
            <c:invertIfNegative val="0"/>
            <c:bubble3D val="0"/>
            <c:spPr>
              <a:solidFill>
                <a:schemeClr val="accent6"/>
              </a:solidFill>
              <a:ln>
                <a:solidFill>
                  <a:schemeClr val="tx1"/>
                </a:solidFill>
              </a:ln>
              <a:effectLst/>
            </c:spPr>
            <c:extLst>
              <c:ext xmlns:c16="http://schemas.microsoft.com/office/drawing/2014/chart" uri="{C3380CC4-5D6E-409C-BE32-E72D297353CC}">
                <c16:uniqueId val="{00000004-A62F-44F3-94D5-C1278B729879}"/>
              </c:ext>
            </c:extLst>
          </c:dPt>
          <c:dPt>
            <c:idx val="3"/>
            <c:invertIfNegative val="0"/>
            <c:bubble3D val="0"/>
            <c:spPr>
              <a:solidFill>
                <a:schemeClr val="accent6"/>
              </a:solidFill>
              <a:ln>
                <a:solidFill>
                  <a:schemeClr val="tx1"/>
                </a:solidFill>
              </a:ln>
              <a:effectLst/>
            </c:spPr>
            <c:extLst>
              <c:ext xmlns:c16="http://schemas.microsoft.com/office/drawing/2014/chart" uri="{C3380CC4-5D6E-409C-BE32-E72D297353CC}">
                <c16:uniqueId val="{00000006-A62F-44F3-94D5-C1278B729879}"/>
              </c:ext>
            </c:extLst>
          </c:dPt>
          <c:dPt>
            <c:idx val="4"/>
            <c:invertIfNegative val="0"/>
            <c:bubble3D val="0"/>
            <c:spPr>
              <a:solidFill>
                <a:schemeClr val="accent2">
                  <a:lumMod val="75000"/>
                </a:schemeClr>
              </a:solidFill>
              <a:ln>
                <a:solidFill>
                  <a:schemeClr val="tx1"/>
                </a:solidFill>
              </a:ln>
              <a:effectLst/>
            </c:spPr>
            <c:extLst>
              <c:ext xmlns:c16="http://schemas.microsoft.com/office/drawing/2014/chart" uri="{C3380CC4-5D6E-409C-BE32-E72D297353CC}">
                <c16:uniqueId val="{00000008-A62F-44F3-94D5-C1278B729879}"/>
              </c:ext>
            </c:extLst>
          </c:dPt>
          <c:dLbls>
            <c:dLbl>
              <c:idx val="0"/>
              <c:layout>
                <c:manualLayout>
                  <c:x val="-4.4223327805417356E-3"/>
                  <c:y val="-0.3476793248945147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62F-44F3-94D5-C1278B729879}"/>
                </c:ext>
              </c:extLst>
            </c:dLbl>
            <c:dLbl>
              <c:idx val="1"/>
              <c:layout>
                <c:manualLayout>
                  <c:x val="-2.2111663902709086E-3"/>
                  <c:y val="-3.713080168776371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62F-44F3-94D5-C1278B729879}"/>
                </c:ext>
              </c:extLst>
            </c:dLbl>
            <c:dLbl>
              <c:idx val="2"/>
              <c:layout>
                <c:manualLayout>
                  <c:x val="-8.1075164389381044E-17"/>
                  <c:y val="-4.05063291139240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62F-44F3-94D5-C1278B729879}"/>
                </c:ext>
              </c:extLst>
            </c:dLbl>
            <c:dLbl>
              <c:idx val="3"/>
              <c:layout>
                <c:manualLayout>
                  <c:x val="4.4223327805416549E-3"/>
                  <c:y val="-4.050632911392407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62F-44F3-94D5-C1278B729879}"/>
                </c:ext>
              </c:extLst>
            </c:dLbl>
            <c:dLbl>
              <c:idx val="4"/>
              <c:layout>
                <c:manualLayout>
                  <c:x val="0"/>
                  <c:y val="-0.3679324894514767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62F-44F3-94D5-C1278B729879}"/>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nl-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'aggregatie grafiek'!$B$14:$B$18</c:f>
              <c:strCache>
                <c:ptCount val="5"/>
                <c:pt idx="0">
                  <c:v>Planned expenses</c:v>
                </c:pt>
                <c:pt idx="1">
                  <c:v>Unforeseen bottlenecks</c:v>
                </c:pt>
                <c:pt idx="2">
                  <c:v>Change of planning</c:v>
                </c:pt>
                <c:pt idx="3">
                  <c:v>Change of budget</c:v>
                </c:pt>
                <c:pt idx="4">
                  <c:v>Realised expenses</c:v>
                </c:pt>
              </c:strCache>
            </c:strRef>
          </c:cat>
          <c:val>
            <c:numRef>
              <c:f>'aggregatie grafiek'!$D$14:$D$18</c:f>
              <c:numCache>
                <c:formatCode>_ * #,##0.0_ ;_ * \-#,##0.0_ ;_ * "-"??_ ;_ @_ </c:formatCode>
                <c:ptCount val="5"/>
                <c:pt idx="0" formatCode="_ * #,##0_ ;_ * \-#,##0_ ;_ * &quot;-&quot;??_ ;_ @_ ">
                  <c:v>154</c:v>
                </c:pt>
                <c:pt idx="1">
                  <c:v>1.2</c:v>
                </c:pt>
                <c:pt idx="2">
                  <c:v>0.4</c:v>
                </c:pt>
                <c:pt idx="3">
                  <c:v>7.4</c:v>
                </c:pt>
                <c:pt idx="4" formatCode="_ * #,##0_ ;_ * \-#,##0_ ;_ * &quot;-&quot;??_ ;_ @_ ">
                  <c:v>163</c:v>
                </c:pt>
              </c:numCache>
            </c:numRef>
          </c:val>
          <c:extLst>
            <c:ext xmlns:c16="http://schemas.microsoft.com/office/drawing/2014/chart" uri="{C3380CC4-5D6E-409C-BE32-E72D297353CC}">
              <c16:uniqueId val="{00000009-A62F-44F3-94D5-C1278B729879}"/>
            </c:ext>
          </c:extLst>
        </c:ser>
        <c:dLbls>
          <c:showLegendKey val="0"/>
          <c:showVal val="0"/>
          <c:showCatName val="0"/>
          <c:showSerName val="0"/>
          <c:showPercent val="0"/>
          <c:showBubbleSize val="0"/>
        </c:dLbls>
        <c:gapWidth val="150"/>
        <c:overlap val="100"/>
        <c:axId val="962695096"/>
        <c:axId val="962685584"/>
      </c:barChart>
      <c:catAx>
        <c:axId val="962695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962685584"/>
        <c:crosses val="autoZero"/>
        <c:auto val="1"/>
        <c:lblAlgn val="ctr"/>
        <c:lblOffset val="100"/>
        <c:noMultiLvlLbl val="0"/>
      </c:catAx>
      <c:valAx>
        <c:axId val="9626855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l-NL"/>
                  <a:t>M€</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962695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Rectangle 2"/>
          <p:cNvSpPr>
            <a:spLocks noGrp="1" noChangeArrowheads="1"/>
          </p:cNvSpPr>
          <p:nvPr>
            <p:ph type="hdr" sz="quarter"/>
          </p:nvPr>
        </p:nvSpPr>
        <p:spPr bwMode="auto">
          <a:xfrm>
            <a:off x="1009837" y="9183036"/>
            <a:ext cx="5352500" cy="194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b="0"/>
            </a:lvl1pPr>
          </a:lstStyle>
          <a:p>
            <a:r>
              <a:rPr lang="en-GB" err="1"/>
              <a:t>licentie</a:t>
            </a:r>
            <a:r>
              <a:rPr lang="en-GB"/>
              <a:t> </a:t>
            </a:r>
            <a:r>
              <a:rPr lang="en-GB" err="1"/>
              <a:t>presentatie</a:t>
            </a:r>
            <a:endParaRPr lang="en-GB"/>
          </a:p>
        </p:txBody>
      </p:sp>
      <p:sp>
        <p:nvSpPr>
          <p:cNvPr id="14" name="Rectangle 3"/>
          <p:cNvSpPr>
            <a:spLocks noGrp="1" noChangeArrowheads="1"/>
          </p:cNvSpPr>
          <p:nvPr>
            <p:ph type="dt" sz="quarter" idx="1"/>
          </p:nvPr>
        </p:nvSpPr>
        <p:spPr bwMode="auto">
          <a:xfrm>
            <a:off x="1009839" y="9574155"/>
            <a:ext cx="4638833" cy="194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b="0"/>
            </a:lvl1pPr>
          </a:lstStyle>
          <a:p>
            <a:r>
              <a:rPr lang="en-GB"/>
              <a:t>Groningen, 5 October 2023</a:t>
            </a:r>
          </a:p>
        </p:txBody>
      </p:sp>
      <p:sp>
        <p:nvSpPr>
          <p:cNvPr id="15" name="Rectangle 4"/>
          <p:cNvSpPr>
            <a:spLocks noGrp="1" noChangeArrowheads="1"/>
          </p:cNvSpPr>
          <p:nvPr>
            <p:ph type="ftr" sz="quarter" idx="2"/>
          </p:nvPr>
        </p:nvSpPr>
        <p:spPr bwMode="auto">
          <a:xfrm>
            <a:off x="1009837" y="9377659"/>
            <a:ext cx="5352500" cy="194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b="0"/>
            </a:lvl1pPr>
          </a:lstStyle>
          <a:p>
            <a:r>
              <a:rPr lang="en-GB"/>
              <a:t> </a:t>
            </a:r>
          </a:p>
        </p:txBody>
      </p:sp>
      <p:sp>
        <p:nvSpPr>
          <p:cNvPr id="16" name="Rectangle 5"/>
          <p:cNvSpPr>
            <a:spLocks noGrp="1" noChangeArrowheads="1"/>
          </p:cNvSpPr>
          <p:nvPr>
            <p:ph type="sldNum" sz="quarter" idx="3"/>
          </p:nvPr>
        </p:nvSpPr>
        <p:spPr bwMode="auto">
          <a:xfrm>
            <a:off x="5648673" y="9572530"/>
            <a:ext cx="712811" cy="194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800"/>
            </a:lvl1pPr>
          </a:lstStyle>
          <a:p>
            <a:fld id="{3D0BBEA4-D1F2-4D7D-BF98-19FBDD9EE442}" type="slidenum">
              <a:rPr lang="en-GB" smtClean="0"/>
              <a:pPr/>
              <a:t>‹nr.›</a:t>
            </a:fld>
            <a:endParaRPr lang="en-GB"/>
          </a:p>
        </p:txBody>
      </p:sp>
      <p:pic>
        <p:nvPicPr>
          <p:cNvPr id="3" name="sLogo2">
            <a:extLst>
              <a:ext uri="{FF2B5EF4-FFF2-40B4-BE49-F238E27FC236}">
                <a16:creationId xmlns:a16="http://schemas.microsoft.com/office/drawing/2014/main" id="{A5FAE021-24B2-824D-232D-943CC41FC6C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8992" y="-312701"/>
            <a:ext cx="7493500" cy="1173363"/>
          </a:xfrm>
          <a:prstGeom prst="rect">
            <a:avLst/>
          </a:prstGeom>
        </p:spPr>
      </p:pic>
    </p:spTree>
    <p:extLst>
      <p:ext uri="{BB962C8B-B14F-4D97-AF65-F5344CB8AC3E}">
        <p14:creationId xmlns:p14="http://schemas.microsoft.com/office/powerpoint/2010/main" val="1645880356"/>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Notes Placeholder 4"/>
          <p:cNvSpPr>
            <a:spLocks noGrp="1"/>
          </p:cNvSpPr>
          <p:nvPr>
            <p:ph type="body" sz="quarter" idx="3"/>
          </p:nvPr>
        </p:nvSpPr>
        <p:spPr>
          <a:xfrm>
            <a:off x="1009837" y="4209724"/>
            <a:ext cx="5352500" cy="4776493"/>
          </a:xfrm>
          <a:prstGeom prst="rect">
            <a:avLst/>
          </a:prstGeom>
        </p:spPr>
        <p:txBody>
          <a:bodyPr vert="horz" lIns="0" tIns="0" rIns="0" bIns="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8" name="Rectangle 2"/>
          <p:cNvSpPr>
            <a:spLocks noGrp="1" noChangeArrowheads="1"/>
          </p:cNvSpPr>
          <p:nvPr>
            <p:ph type="hdr" sz="quarter"/>
          </p:nvPr>
        </p:nvSpPr>
        <p:spPr bwMode="auto">
          <a:xfrm>
            <a:off x="1009837" y="9183036"/>
            <a:ext cx="5352500" cy="194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b="0"/>
            </a:lvl1pPr>
          </a:lstStyle>
          <a:p>
            <a:r>
              <a:rPr lang="en-GB" err="1"/>
              <a:t>licentie</a:t>
            </a:r>
            <a:r>
              <a:rPr lang="en-GB"/>
              <a:t> </a:t>
            </a:r>
            <a:r>
              <a:rPr lang="en-GB" err="1"/>
              <a:t>presentatie</a:t>
            </a:r>
            <a:endParaRPr lang="en-GB"/>
          </a:p>
        </p:txBody>
      </p:sp>
      <p:sp>
        <p:nvSpPr>
          <p:cNvPr id="9" name="Rectangle 3"/>
          <p:cNvSpPr>
            <a:spLocks noGrp="1" noChangeArrowheads="1"/>
          </p:cNvSpPr>
          <p:nvPr>
            <p:ph type="dt" sz="quarter" idx="1"/>
          </p:nvPr>
        </p:nvSpPr>
        <p:spPr bwMode="auto">
          <a:xfrm>
            <a:off x="1009839" y="9574155"/>
            <a:ext cx="4638833" cy="194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b="0"/>
            </a:lvl1pPr>
          </a:lstStyle>
          <a:p>
            <a:r>
              <a:rPr lang="en-GB"/>
              <a:t>Groningen, 5 October 2023</a:t>
            </a:r>
          </a:p>
        </p:txBody>
      </p:sp>
      <p:sp>
        <p:nvSpPr>
          <p:cNvPr id="10" name="Rectangle 4"/>
          <p:cNvSpPr>
            <a:spLocks noGrp="1" noChangeArrowheads="1"/>
          </p:cNvSpPr>
          <p:nvPr>
            <p:ph type="ftr" sz="quarter" idx="4"/>
          </p:nvPr>
        </p:nvSpPr>
        <p:spPr bwMode="auto">
          <a:xfrm>
            <a:off x="1009837" y="9377659"/>
            <a:ext cx="5352500" cy="194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defRPr sz="800" b="0"/>
            </a:lvl1pPr>
          </a:lstStyle>
          <a:p>
            <a:r>
              <a:rPr lang="en-GB"/>
              <a:t> </a:t>
            </a:r>
          </a:p>
        </p:txBody>
      </p:sp>
      <p:sp>
        <p:nvSpPr>
          <p:cNvPr id="11" name="Rectangle 5"/>
          <p:cNvSpPr>
            <a:spLocks noGrp="1" noChangeArrowheads="1"/>
          </p:cNvSpPr>
          <p:nvPr>
            <p:ph type="sldNum" sz="quarter" idx="5"/>
          </p:nvPr>
        </p:nvSpPr>
        <p:spPr bwMode="auto">
          <a:xfrm>
            <a:off x="5648673" y="9572530"/>
            <a:ext cx="712811" cy="194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defRPr sz="800"/>
            </a:lvl1pPr>
          </a:lstStyle>
          <a:p>
            <a:fld id="{3D0BBEA4-D1F2-4D7D-BF98-19FBDD9EE442}" type="slidenum">
              <a:rPr lang="en-GB" smtClean="0"/>
              <a:pPr/>
              <a:t>‹nr.›</a:t>
            </a:fld>
            <a:endParaRPr lang="en-GB"/>
          </a:p>
        </p:txBody>
      </p:sp>
      <p:sp>
        <p:nvSpPr>
          <p:cNvPr id="2" name="Tijdelijke aanduiding voor dia-afbeelding 1"/>
          <p:cNvSpPr>
            <a:spLocks noGrp="1" noRot="1" noChangeAspect="1"/>
          </p:cNvSpPr>
          <p:nvPr>
            <p:ph type="sldImg" idx="2"/>
          </p:nvPr>
        </p:nvSpPr>
        <p:spPr>
          <a:xfrm>
            <a:off x="839788" y="1082675"/>
            <a:ext cx="3908425" cy="2932113"/>
          </a:xfrm>
          <a:prstGeom prst="rect">
            <a:avLst/>
          </a:prstGeom>
          <a:noFill/>
          <a:ln w="12700">
            <a:solidFill>
              <a:prstClr val="black"/>
            </a:solidFill>
          </a:ln>
        </p:spPr>
        <p:txBody>
          <a:bodyPr vert="horz" lIns="91440" tIns="45720" rIns="91440" bIns="45720" rtlCol="0" anchor="ctr"/>
          <a:lstStyle/>
          <a:p>
            <a:endParaRPr lang="en-GB"/>
          </a:p>
        </p:txBody>
      </p:sp>
      <p:pic>
        <p:nvPicPr>
          <p:cNvPr id="4" name="sLogo3">
            <a:extLst>
              <a:ext uri="{FF2B5EF4-FFF2-40B4-BE49-F238E27FC236}">
                <a16:creationId xmlns:a16="http://schemas.microsoft.com/office/drawing/2014/main" id="{20FCA7C0-6AC5-45E9-736A-7B61F73E60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992" y="-312701"/>
            <a:ext cx="7493500" cy="1173363"/>
          </a:xfrm>
          <a:prstGeom prst="rect">
            <a:avLst/>
          </a:prstGeom>
        </p:spPr>
      </p:pic>
    </p:spTree>
    <p:extLst>
      <p:ext uri="{BB962C8B-B14F-4D97-AF65-F5344CB8AC3E}">
        <p14:creationId xmlns:p14="http://schemas.microsoft.com/office/powerpoint/2010/main" val="822254484"/>
      </p:ext>
    </p:extLst>
  </p:cSld>
  <p:clrMap bg1="lt1" tx1="dk1" bg2="lt2" tx2="dk2" accent1="accent1" accent2="accent2" accent3="accent3" accent4="accent4" accent5="accent5" accent6="accent6" hlink="hlink" folHlink="folHlink"/>
  <p:hf/>
  <p:notesStyle>
    <a:lvl1pPr marL="180000" indent="-180000" algn="l" defTabSz="914400" rtl="0" eaLnBrk="1" latinLnBrk="0" hangingPunct="1">
      <a:buFont typeface="Wingdings" panose="05000000000000000000" pitchFamily="2" charset="2"/>
      <a:buChar char="§"/>
      <a:defRPr sz="900" kern="1200">
        <a:solidFill>
          <a:schemeClr val="tx1"/>
        </a:solidFill>
        <a:latin typeface="+mn-lt"/>
        <a:ea typeface="+mn-ea"/>
        <a:cs typeface="+mn-cs"/>
      </a:defRPr>
    </a:lvl1pPr>
    <a:lvl2pPr marL="360000" indent="-180000" algn="l" defTabSz="914400" rtl="0" eaLnBrk="1" latinLnBrk="0" hangingPunct="1">
      <a:buFont typeface="Wingdings" panose="05000000000000000000" pitchFamily="2" charset="2"/>
      <a:buChar char="§"/>
      <a:defRPr sz="900" kern="1200">
        <a:solidFill>
          <a:schemeClr val="tx1"/>
        </a:solidFill>
        <a:latin typeface="+mn-lt"/>
        <a:ea typeface="+mn-ea"/>
        <a:cs typeface="+mn-cs"/>
      </a:defRPr>
    </a:lvl2pPr>
    <a:lvl3pPr marL="540000" indent="-180000" algn="l" defTabSz="914400" rtl="0" eaLnBrk="1" latinLnBrk="0" hangingPunct="1">
      <a:buFont typeface="Wingdings" panose="05000000000000000000" pitchFamily="2" charset="2"/>
      <a:buChar char="§"/>
      <a:defRPr sz="900" kern="1200">
        <a:solidFill>
          <a:schemeClr val="tx1"/>
        </a:solidFill>
        <a:latin typeface="+mn-lt"/>
        <a:ea typeface="+mn-ea"/>
        <a:cs typeface="+mn-cs"/>
      </a:defRPr>
    </a:lvl3pPr>
    <a:lvl4pPr marL="720000" indent="-180000" algn="l" defTabSz="914400" rtl="0" eaLnBrk="1" latinLnBrk="0" hangingPunct="1">
      <a:buFont typeface="Wingdings" panose="05000000000000000000" pitchFamily="2" charset="2"/>
      <a:buChar char="§"/>
      <a:defRPr sz="900" kern="1200">
        <a:solidFill>
          <a:schemeClr val="tx1"/>
        </a:solidFill>
        <a:latin typeface="+mn-lt"/>
        <a:ea typeface="+mn-ea"/>
        <a:cs typeface="+mn-cs"/>
      </a:defRPr>
    </a:lvl4pPr>
    <a:lvl5pPr marL="900000" indent="-180000" algn="l" defTabSz="914400" rtl="0" eaLnBrk="1" latinLnBrk="0" hangingPunct="1">
      <a:buFont typeface="Wingdings" panose="05000000000000000000" pitchFamily="2" charset="2"/>
      <a:buChar char="§"/>
      <a:defRPr sz="9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9788" y="1082675"/>
            <a:ext cx="3906837" cy="2932113"/>
          </a:xfrm>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3D0BBEA4-D1F2-4D7D-BF98-19FBDD9EE442}" type="slidenum">
              <a:rPr lang="nl-NL" smtClean="0"/>
              <a:pPr/>
              <a:t>1</a:t>
            </a:fld>
            <a:endParaRPr lang="nl-NL"/>
          </a:p>
        </p:txBody>
      </p:sp>
    </p:spTree>
    <p:extLst>
      <p:ext uri="{BB962C8B-B14F-4D97-AF65-F5344CB8AC3E}">
        <p14:creationId xmlns:p14="http://schemas.microsoft.com/office/powerpoint/2010/main" val="128662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koptekst 3"/>
          <p:cNvSpPr>
            <a:spLocks noGrp="1"/>
          </p:cNvSpPr>
          <p:nvPr>
            <p:ph type="hdr" sz="quarter"/>
          </p:nvPr>
        </p:nvSpPr>
        <p:spPr/>
        <p:txBody>
          <a:bodyPr/>
          <a:lstStyle/>
          <a:p>
            <a:r>
              <a:rPr lang="en-GB"/>
              <a:t>licentie presentatie</a:t>
            </a:r>
          </a:p>
        </p:txBody>
      </p:sp>
      <p:sp>
        <p:nvSpPr>
          <p:cNvPr id="5" name="Tijdelijke aanduiding voor datum 4"/>
          <p:cNvSpPr>
            <a:spLocks noGrp="1"/>
          </p:cNvSpPr>
          <p:nvPr>
            <p:ph type="dt" sz="quarter" idx="1"/>
          </p:nvPr>
        </p:nvSpPr>
        <p:spPr/>
        <p:txBody>
          <a:bodyPr/>
          <a:lstStyle/>
          <a:p>
            <a:r>
              <a:rPr lang="en-GB"/>
              <a:t>Groningen, 5 October 2023</a:t>
            </a:r>
          </a:p>
        </p:txBody>
      </p:sp>
      <p:sp>
        <p:nvSpPr>
          <p:cNvPr id="6" name="Tijdelijke aanduiding voor voettekst 5"/>
          <p:cNvSpPr>
            <a:spLocks noGrp="1"/>
          </p:cNvSpPr>
          <p:nvPr>
            <p:ph type="ftr" sz="quarter" idx="4"/>
          </p:nvPr>
        </p:nvSpPr>
        <p:spPr/>
        <p:txBody>
          <a:bodyPr/>
          <a:lstStyle/>
          <a:p>
            <a:r>
              <a:rPr lang="en-GB"/>
              <a:t> </a:t>
            </a:r>
          </a:p>
        </p:txBody>
      </p:sp>
      <p:sp>
        <p:nvSpPr>
          <p:cNvPr id="7" name="Tijdelijke aanduiding voor dianummer 6"/>
          <p:cNvSpPr>
            <a:spLocks noGrp="1"/>
          </p:cNvSpPr>
          <p:nvPr>
            <p:ph type="sldNum" sz="quarter" idx="5"/>
          </p:nvPr>
        </p:nvSpPr>
        <p:spPr/>
        <p:txBody>
          <a:bodyPr/>
          <a:lstStyle/>
          <a:p>
            <a:fld id="{3D0BBEA4-D1F2-4D7D-BF98-19FBDD9EE442}" type="slidenum">
              <a:rPr lang="en-GB" smtClean="0"/>
              <a:pPr/>
              <a:t>10</a:t>
            </a:fld>
            <a:endParaRPr lang="en-GB"/>
          </a:p>
        </p:txBody>
      </p:sp>
    </p:spTree>
    <p:extLst>
      <p:ext uri="{BB962C8B-B14F-4D97-AF65-F5344CB8AC3E}">
        <p14:creationId xmlns:p14="http://schemas.microsoft.com/office/powerpoint/2010/main" val="36663337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koptekst 3"/>
          <p:cNvSpPr>
            <a:spLocks noGrp="1"/>
          </p:cNvSpPr>
          <p:nvPr>
            <p:ph type="hdr" sz="quarter"/>
          </p:nvPr>
        </p:nvSpPr>
        <p:spPr/>
        <p:txBody>
          <a:bodyPr/>
          <a:lstStyle/>
          <a:p>
            <a:r>
              <a:rPr lang="en-GB"/>
              <a:t>licentie presentatie</a:t>
            </a:r>
          </a:p>
        </p:txBody>
      </p:sp>
      <p:sp>
        <p:nvSpPr>
          <p:cNvPr id="5" name="Tijdelijke aanduiding voor datum 4"/>
          <p:cNvSpPr>
            <a:spLocks noGrp="1"/>
          </p:cNvSpPr>
          <p:nvPr>
            <p:ph type="dt" sz="quarter" idx="1"/>
          </p:nvPr>
        </p:nvSpPr>
        <p:spPr/>
        <p:txBody>
          <a:bodyPr/>
          <a:lstStyle/>
          <a:p>
            <a:r>
              <a:rPr lang="en-GB"/>
              <a:t>Groningen, 5 October 2023</a:t>
            </a:r>
          </a:p>
        </p:txBody>
      </p:sp>
      <p:sp>
        <p:nvSpPr>
          <p:cNvPr id="6" name="Tijdelijke aanduiding voor voettekst 5"/>
          <p:cNvSpPr>
            <a:spLocks noGrp="1"/>
          </p:cNvSpPr>
          <p:nvPr>
            <p:ph type="ftr" sz="quarter" idx="4"/>
          </p:nvPr>
        </p:nvSpPr>
        <p:spPr/>
        <p:txBody>
          <a:bodyPr/>
          <a:lstStyle/>
          <a:p>
            <a:r>
              <a:rPr lang="en-GB"/>
              <a:t> </a:t>
            </a:r>
          </a:p>
        </p:txBody>
      </p:sp>
      <p:sp>
        <p:nvSpPr>
          <p:cNvPr id="7" name="Tijdelijke aanduiding voor dianummer 6"/>
          <p:cNvSpPr>
            <a:spLocks noGrp="1"/>
          </p:cNvSpPr>
          <p:nvPr>
            <p:ph type="sldNum" sz="quarter" idx="5"/>
          </p:nvPr>
        </p:nvSpPr>
        <p:spPr/>
        <p:txBody>
          <a:bodyPr/>
          <a:lstStyle/>
          <a:p>
            <a:fld id="{3D0BBEA4-D1F2-4D7D-BF98-19FBDD9EE442}" type="slidenum">
              <a:rPr lang="en-GB" smtClean="0"/>
              <a:pPr/>
              <a:t>11</a:t>
            </a:fld>
            <a:endParaRPr lang="en-GB"/>
          </a:p>
        </p:txBody>
      </p:sp>
    </p:spTree>
    <p:extLst>
      <p:ext uri="{BB962C8B-B14F-4D97-AF65-F5344CB8AC3E}">
        <p14:creationId xmlns:p14="http://schemas.microsoft.com/office/powerpoint/2010/main" val="1079577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koptekst 3"/>
          <p:cNvSpPr>
            <a:spLocks noGrp="1"/>
          </p:cNvSpPr>
          <p:nvPr>
            <p:ph type="hdr" sz="quarter"/>
          </p:nvPr>
        </p:nvSpPr>
        <p:spPr/>
        <p:txBody>
          <a:bodyPr/>
          <a:lstStyle/>
          <a:p>
            <a:r>
              <a:rPr lang="en-GB"/>
              <a:t>licentie presentatie</a:t>
            </a:r>
          </a:p>
        </p:txBody>
      </p:sp>
      <p:sp>
        <p:nvSpPr>
          <p:cNvPr id="5" name="Tijdelijke aanduiding voor datum 4"/>
          <p:cNvSpPr>
            <a:spLocks noGrp="1"/>
          </p:cNvSpPr>
          <p:nvPr>
            <p:ph type="dt" sz="quarter" idx="1"/>
          </p:nvPr>
        </p:nvSpPr>
        <p:spPr/>
        <p:txBody>
          <a:bodyPr/>
          <a:lstStyle/>
          <a:p>
            <a:r>
              <a:rPr lang="en-GB"/>
              <a:t>Groningen, 5 October 2023</a:t>
            </a:r>
          </a:p>
        </p:txBody>
      </p:sp>
      <p:sp>
        <p:nvSpPr>
          <p:cNvPr id="6" name="Tijdelijke aanduiding voor voettekst 5"/>
          <p:cNvSpPr>
            <a:spLocks noGrp="1"/>
          </p:cNvSpPr>
          <p:nvPr>
            <p:ph type="ftr" sz="quarter" idx="4"/>
          </p:nvPr>
        </p:nvSpPr>
        <p:spPr/>
        <p:txBody>
          <a:bodyPr/>
          <a:lstStyle/>
          <a:p>
            <a:r>
              <a:rPr lang="en-GB"/>
              <a:t> </a:t>
            </a:r>
          </a:p>
        </p:txBody>
      </p:sp>
      <p:sp>
        <p:nvSpPr>
          <p:cNvPr id="7" name="Tijdelijke aanduiding voor dianummer 6"/>
          <p:cNvSpPr>
            <a:spLocks noGrp="1"/>
          </p:cNvSpPr>
          <p:nvPr>
            <p:ph type="sldNum" sz="quarter" idx="5"/>
          </p:nvPr>
        </p:nvSpPr>
        <p:spPr/>
        <p:txBody>
          <a:bodyPr/>
          <a:lstStyle/>
          <a:p>
            <a:fld id="{3D0BBEA4-D1F2-4D7D-BF98-19FBDD9EE442}" type="slidenum">
              <a:rPr lang="en-GB" smtClean="0"/>
              <a:pPr/>
              <a:t>12</a:t>
            </a:fld>
            <a:endParaRPr lang="en-GB"/>
          </a:p>
        </p:txBody>
      </p:sp>
    </p:spTree>
    <p:extLst>
      <p:ext uri="{BB962C8B-B14F-4D97-AF65-F5344CB8AC3E}">
        <p14:creationId xmlns:p14="http://schemas.microsoft.com/office/powerpoint/2010/main" val="20197813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koptekst 3"/>
          <p:cNvSpPr>
            <a:spLocks noGrp="1"/>
          </p:cNvSpPr>
          <p:nvPr>
            <p:ph type="hdr" sz="quarter"/>
          </p:nvPr>
        </p:nvSpPr>
        <p:spPr/>
        <p:txBody>
          <a:bodyPr/>
          <a:lstStyle/>
          <a:p>
            <a:r>
              <a:rPr lang="en-GB"/>
              <a:t>licentie presentatie</a:t>
            </a:r>
          </a:p>
        </p:txBody>
      </p:sp>
      <p:sp>
        <p:nvSpPr>
          <p:cNvPr id="5" name="Tijdelijke aanduiding voor datum 4"/>
          <p:cNvSpPr>
            <a:spLocks noGrp="1"/>
          </p:cNvSpPr>
          <p:nvPr>
            <p:ph type="dt" sz="quarter" idx="1"/>
          </p:nvPr>
        </p:nvSpPr>
        <p:spPr/>
        <p:txBody>
          <a:bodyPr/>
          <a:lstStyle/>
          <a:p>
            <a:r>
              <a:rPr lang="en-GB"/>
              <a:t>Groningen, 5 October 2023</a:t>
            </a:r>
          </a:p>
        </p:txBody>
      </p:sp>
      <p:sp>
        <p:nvSpPr>
          <p:cNvPr id="6" name="Tijdelijke aanduiding voor voettekst 5"/>
          <p:cNvSpPr>
            <a:spLocks noGrp="1"/>
          </p:cNvSpPr>
          <p:nvPr>
            <p:ph type="ftr" sz="quarter" idx="4"/>
          </p:nvPr>
        </p:nvSpPr>
        <p:spPr/>
        <p:txBody>
          <a:bodyPr/>
          <a:lstStyle/>
          <a:p>
            <a:r>
              <a:rPr lang="en-GB"/>
              <a:t> </a:t>
            </a:r>
          </a:p>
        </p:txBody>
      </p:sp>
      <p:sp>
        <p:nvSpPr>
          <p:cNvPr id="7" name="Tijdelijke aanduiding voor dianummer 6"/>
          <p:cNvSpPr>
            <a:spLocks noGrp="1"/>
          </p:cNvSpPr>
          <p:nvPr>
            <p:ph type="sldNum" sz="quarter" idx="5"/>
          </p:nvPr>
        </p:nvSpPr>
        <p:spPr/>
        <p:txBody>
          <a:bodyPr/>
          <a:lstStyle/>
          <a:p>
            <a:fld id="{3D0BBEA4-D1F2-4D7D-BF98-19FBDD9EE442}" type="slidenum">
              <a:rPr lang="en-GB" smtClean="0"/>
              <a:pPr/>
              <a:t>13</a:t>
            </a:fld>
            <a:endParaRPr lang="en-GB"/>
          </a:p>
        </p:txBody>
      </p:sp>
    </p:spTree>
    <p:extLst>
      <p:ext uri="{BB962C8B-B14F-4D97-AF65-F5344CB8AC3E}">
        <p14:creationId xmlns:p14="http://schemas.microsoft.com/office/powerpoint/2010/main" val="32634190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9788" y="1082675"/>
            <a:ext cx="3906837" cy="2932113"/>
          </a:xfrm>
        </p:spPr>
      </p:sp>
      <p:sp>
        <p:nvSpPr>
          <p:cNvPr id="3" name="Notes Placeholder 2"/>
          <p:cNvSpPr>
            <a:spLocks noGrp="1"/>
          </p:cNvSpPr>
          <p:nvPr>
            <p:ph type="body" idx="1"/>
          </p:nvPr>
        </p:nvSpPr>
        <p:spPr/>
        <p:txBody>
          <a:bodyPr/>
          <a:lstStyle/>
          <a:p>
            <a:pPr marL="0" indent="0">
              <a:buNone/>
            </a:pPr>
            <a:endParaRPr lang="en-US" dirty="0">
              <a:ea typeface="Verdana"/>
            </a:endParaRPr>
          </a:p>
          <a:p>
            <a:pPr marL="0" indent="0">
              <a:buNone/>
            </a:pPr>
            <a:endParaRPr lang="en-US" dirty="0">
              <a:ea typeface="Verdana"/>
            </a:endParaRPr>
          </a:p>
          <a:p>
            <a:pPr marL="0" indent="0">
              <a:buNone/>
            </a:pPr>
            <a:endParaRPr lang="en-US" dirty="0">
              <a:ea typeface="Verdana"/>
            </a:endParaRPr>
          </a:p>
          <a:p>
            <a:pPr marL="0" indent="0">
              <a:buNone/>
            </a:pPr>
            <a:endParaRPr lang="en-US" dirty="0">
              <a:ea typeface="Verdana"/>
            </a:endParaRPr>
          </a:p>
          <a:p>
            <a:endParaRPr lang="en-GB" dirty="0">
              <a:ea typeface="Verdana"/>
            </a:endParaRPr>
          </a:p>
        </p:txBody>
      </p:sp>
      <p:sp>
        <p:nvSpPr>
          <p:cNvPr id="4" name="Header Placeholder 3"/>
          <p:cNvSpPr>
            <a:spLocks noGrp="1"/>
          </p:cNvSpPr>
          <p:nvPr>
            <p:ph type="hdr" sz="quarter"/>
          </p:nvPr>
        </p:nvSpPr>
        <p:spPr/>
        <p:txBody>
          <a:bodyPr/>
          <a:lstStyle/>
          <a:p>
            <a:r>
              <a:rPr lang="en-GB"/>
              <a:t>licentie presentatie</a:t>
            </a:r>
          </a:p>
        </p:txBody>
      </p:sp>
      <p:sp>
        <p:nvSpPr>
          <p:cNvPr id="5" name="Date Placeholder 4"/>
          <p:cNvSpPr>
            <a:spLocks noGrp="1"/>
          </p:cNvSpPr>
          <p:nvPr>
            <p:ph type="dt" sz="quarter" idx="1"/>
          </p:nvPr>
        </p:nvSpPr>
        <p:spPr/>
        <p:txBody>
          <a:bodyPr/>
          <a:lstStyle/>
          <a:p>
            <a:r>
              <a:rPr lang="en-GB"/>
              <a:t>Groningen, 5 October 2023</a:t>
            </a:r>
          </a:p>
        </p:txBody>
      </p:sp>
      <p:sp>
        <p:nvSpPr>
          <p:cNvPr id="6" name="Footer Placeholder 5"/>
          <p:cNvSpPr>
            <a:spLocks noGrp="1"/>
          </p:cNvSpPr>
          <p:nvPr>
            <p:ph type="ftr" sz="quarter" idx="4"/>
          </p:nvPr>
        </p:nvSpPr>
        <p:spPr/>
        <p:txBody>
          <a:bodyPr/>
          <a:lstStyle/>
          <a:p>
            <a:r>
              <a:rPr lang="en-GB"/>
              <a:t> </a:t>
            </a:r>
          </a:p>
        </p:txBody>
      </p:sp>
      <p:sp>
        <p:nvSpPr>
          <p:cNvPr id="7" name="Slide Number Placeholder 6"/>
          <p:cNvSpPr>
            <a:spLocks noGrp="1"/>
          </p:cNvSpPr>
          <p:nvPr>
            <p:ph type="sldNum" sz="quarter" idx="5"/>
          </p:nvPr>
        </p:nvSpPr>
        <p:spPr/>
        <p:txBody>
          <a:bodyPr/>
          <a:lstStyle/>
          <a:p>
            <a:fld id="{3D0BBEA4-D1F2-4D7D-BF98-19FBDD9EE442}" type="slidenum">
              <a:rPr lang="en-GB" smtClean="0"/>
              <a:pPr/>
              <a:t>14</a:t>
            </a:fld>
            <a:endParaRPr lang="en-GB"/>
          </a:p>
        </p:txBody>
      </p:sp>
    </p:spTree>
    <p:extLst>
      <p:ext uri="{BB962C8B-B14F-4D97-AF65-F5344CB8AC3E}">
        <p14:creationId xmlns:p14="http://schemas.microsoft.com/office/powerpoint/2010/main" val="2240111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koptekst 3"/>
          <p:cNvSpPr>
            <a:spLocks noGrp="1"/>
          </p:cNvSpPr>
          <p:nvPr>
            <p:ph type="hdr" sz="quarter"/>
          </p:nvPr>
        </p:nvSpPr>
        <p:spPr/>
        <p:txBody>
          <a:bodyPr/>
          <a:lstStyle/>
          <a:p>
            <a:r>
              <a:rPr lang="en-GB"/>
              <a:t>licentie presentatie</a:t>
            </a:r>
          </a:p>
        </p:txBody>
      </p:sp>
      <p:sp>
        <p:nvSpPr>
          <p:cNvPr id="5" name="Tijdelijke aanduiding voor datum 4"/>
          <p:cNvSpPr>
            <a:spLocks noGrp="1"/>
          </p:cNvSpPr>
          <p:nvPr>
            <p:ph type="dt" sz="quarter" idx="1"/>
          </p:nvPr>
        </p:nvSpPr>
        <p:spPr/>
        <p:txBody>
          <a:bodyPr/>
          <a:lstStyle/>
          <a:p>
            <a:r>
              <a:rPr lang="en-GB"/>
              <a:t>Groningen, 5 October 2023</a:t>
            </a:r>
          </a:p>
        </p:txBody>
      </p:sp>
      <p:sp>
        <p:nvSpPr>
          <p:cNvPr id="6" name="Tijdelijke aanduiding voor voettekst 5"/>
          <p:cNvSpPr>
            <a:spLocks noGrp="1"/>
          </p:cNvSpPr>
          <p:nvPr>
            <p:ph type="ftr" sz="quarter" idx="4"/>
          </p:nvPr>
        </p:nvSpPr>
        <p:spPr/>
        <p:txBody>
          <a:bodyPr/>
          <a:lstStyle/>
          <a:p>
            <a:r>
              <a:rPr lang="en-GB"/>
              <a:t> </a:t>
            </a:r>
          </a:p>
        </p:txBody>
      </p:sp>
      <p:sp>
        <p:nvSpPr>
          <p:cNvPr id="7" name="Tijdelijke aanduiding voor dianummer 6"/>
          <p:cNvSpPr>
            <a:spLocks noGrp="1"/>
          </p:cNvSpPr>
          <p:nvPr>
            <p:ph type="sldNum" sz="quarter" idx="5"/>
          </p:nvPr>
        </p:nvSpPr>
        <p:spPr/>
        <p:txBody>
          <a:bodyPr/>
          <a:lstStyle/>
          <a:p>
            <a:fld id="{3D0BBEA4-D1F2-4D7D-BF98-19FBDD9EE442}" type="slidenum">
              <a:rPr lang="en-GB" smtClean="0"/>
              <a:pPr/>
              <a:t>15</a:t>
            </a:fld>
            <a:endParaRPr lang="en-GB"/>
          </a:p>
        </p:txBody>
      </p:sp>
    </p:spTree>
    <p:extLst>
      <p:ext uri="{BB962C8B-B14F-4D97-AF65-F5344CB8AC3E}">
        <p14:creationId xmlns:p14="http://schemas.microsoft.com/office/powerpoint/2010/main" val="11584459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9788" y="1082675"/>
            <a:ext cx="3906837" cy="2932113"/>
          </a:xfrm>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r>
              <a:rPr lang="en-GB"/>
              <a:t>licentie presentatie</a:t>
            </a:r>
          </a:p>
        </p:txBody>
      </p:sp>
      <p:sp>
        <p:nvSpPr>
          <p:cNvPr id="5" name="Date Placeholder 4"/>
          <p:cNvSpPr>
            <a:spLocks noGrp="1"/>
          </p:cNvSpPr>
          <p:nvPr>
            <p:ph type="dt" sz="quarter" idx="1"/>
          </p:nvPr>
        </p:nvSpPr>
        <p:spPr/>
        <p:txBody>
          <a:bodyPr/>
          <a:lstStyle/>
          <a:p>
            <a:r>
              <a:rPr lang="en-GB"/>
              <a:t>Groningen, 5 October 2023</a:t>
            </a:r>
          </a:p>
        </p:txBody>
      </p:sp>
      <p:sp>
        <p:nvSpPr>
          <p:cNvPr id="6" name="Footer Placeholder 5"/>
          <p:cNvSpPr>
            <a:spLocks noGrp="1"/>
          </p:cNvSpPr>
          <p:nvPr>
            <p:ph type="ftr" sz="quarter" idx="4"/>
          </p:nvPr>
        </p:nvSpPr>
        <p:spPr/>
        <p:txBody>
          <a:bodyPr/>
          <a:lstStyle/>
          <a:p>
            <a:r>
              <a:rPr lang="en-GB"/>
              <a:t> </a:t>
            </a:r>
          </a:p>
        </p:txBody>
      </p:sp>
      <p:sp>
        <p:nvSpPr>
          <p:cNvPr id="7" name="Slide Number Placeholder 6"/>
          <p:cNvSpPr>
            <a:spLocks noGrp="1"/>
          </p:cNvSpPr>
          <p:nvPr>
            <p:ph type="sldNum" sz="quarter" idx="5"/>
          </p:nvPr>
        </p:nvSpPr>
        <p:spPr/>
        <p:txBody>
          <a:bodyPr/>
          <a:lstStyle/>
          <a:p>
            <a:fld id="{3D0BBEA4-D1F2-4D7D-BF98-19FBDD9EE442}" type="slidenum">
              <a:rPr lang="en-GB" smtClean="0"/>
              <a:pPr/>
              <a:t>16</a:t>
            </a:fld>
            <a:endParaRPr lang="en-GB"/>
          </a:p>
        </p:txBody>
      </p:sp>
    </p:spTree>
    <p:extLst>
      <p:ext uri="{BB962C8B-B14F-4D97-AF65-F5344CB8AC3E}">
        <p14:creationId xmlns:p14="http://schemas.microsoft.com/office/powerpoint/2010/main" val="20526634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9788" y="1082675"/>
            <a:ext cx="3906837" cy="2932113"/>
          </a:xfrm>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0BBEA4-D1F2-4D7D-BF98-19FBDD9EE442}" type="slidenum">
              <a:rPr kumimoji="0" lang="nl-NL" sz="800" b="0" i="0" u="none" strike="noStrike" kern="1200" cap="none" spc="0" normalizeH="0" baseline="0" noProof="0" smtClean="0">
                <a:ln>
                  <a:noFill/>
                </a:ln>
                <a:solidFill>
                  <a:srgbClr val="000000"/>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nl-NL" sz="800" b="0" i="0" u="none" strike="noStrike" kern="1200" cap="none" spc="0" normalizeH="0" baseline="0" noProof="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128662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839788" y="1082675"/>
            <a:ext cx="3906837" cy="2932113"/>
          </a:xfrm>
        </p:spPr>
      </p:sp>
      <p:sp>
        <p:nvSpPr>
          <p:cNvPr id="3" name="Tijdelijke aanduiding voor notities 2"/>
          <p:cNvSpPr>
            <a:spLocks noGrp="1"/>
          </p:cNvSpPr>
          <p:nvPr>
            <p:ph type="body" idx="1"/>
          </p:nvPr>
        </p:nvSpPr>
        <p:spPr/>
        <p:txBody>
          <a:bodyPr/>
          <a:lstStyle/>
          <a:p>
            <a:pPr marL="0" indent="0">
              <a:buNone/>
            </a:pPr>
            <a:endParaRPr lang="en-GB" dirty="0"/>
          </a:p>
        </p:txBody>
      </p:sp>
      <p:sp>
        <p:nvSpPr>
          <p:cNvPr id="4" name="Tijdelijke aanduiding voor koptekst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Verdana"/>
                <a:ea typeface="+mn-ea"/>
                <a:cs typeface="+mn-cs"/>
              </a:rPr>
              <a:t>Investment plan 2022</a:t>
            </a:r>
          </a:p>
        </p:txBody>
      </p:sp>
      <p:sp>
        <p:nvSpPr>
          <p:cNvPr id="5" name="Tijdelijke aanduiding voor datum 4"/>
          <p:cNvSpPr>
            <a:spLocks noGrp="1"/>
          </p:cNvSpPr>
          <p:nvPr>
            <p:ph type="dt" sz="quarter"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Verdana"/>
                <a:ea typeface="+mn-ea"/>
                <a:cs typeface="+mn-cs"/>
              </a:rPr>
              <a:t>15 September 2021</a:t>
            </a:r>
          </a:p>
        </p:txBody>
      </p:sp>
      <p:sp>
        <p:nvSpPr>
          <p:cNvPr id="6" name="Tijdelijke aanduiding voor voettekst 5"/>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Verdana"/>
                <a:ea typeface="+mn-ea"/>
                <a:cs typeface="+mn-cs"/>
              </a:rPr>
              <a:t>David Bakker</a:t>
            </a:r>
          </a:p>
        </p:txBody>
      </p:sp>
      <p:sp>
        <p:nvSpPr>
          <p:cNvPr id="7" name="Tijdelijke aanduiding voor dianummer 6"/>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0BBEA4-D1F2-4D7D-BF98-19FBDD9EE442}" type="slidenum">
              <a:rPr kumimoji="0" lang="en-GB" sz="800" b="0" i="0" u="none" strike="noStrike" kern="1200" cap="none" spc="0" normalizeH="0" baseline="0" noProof="0" smtClean="0">
                <a:ln>
                  <a:noFill/>
                </a:ln>
                <a:solidFill>
                  <a:srgbClr val="000000"/>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800" b="0" i="0" u="none" strike="noStrike" kern="1200" cap="none" spc="0" normalizeH="0" baseline="0" noProof="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11400359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koptekst 3"/>
          <p:cNvSpPr>
            <a:spLocks noGrp="1"/>
          </p:cNvSpPr>
          <p:nvPr>
            <p:ph type="hdr" sz="quarter"/>
          </p:nvPr>
        </p:nvSpPr>
        <p:spPr/>
        <p:txBody>
          <a:bodyPr/>
          <a:lstStyle/>
          <a:p>
            <a:r>
              <a:rPr lang="en-GB"/>
              <a:t>licentie presentatie</a:t>
            </a:r>
          </a:p>
        </p:txBody>
      </p:sp>
      <p:sp>
        <p:nvSpPr>
          <p:cNvPr id="5" name="Tijdelijke aanduiding voor datum 4"/>
          <p:cNvSpPr>
            <a:spLocks noGrp="1"/>
          </p:cNvSpPr>
          <p:nvPr>
            <p:ph type="dt" sz="quarter" idx="1"/>
          </p:nvPr>
        </p:nvSpPr>
        <p:spPr/>
        <p:txBody>
          <a:bodyPr/>
          <a:lstStyle/>
          <a:p>
            <a:r>
              <a:rPr lang="en-GB"/>
              <a:t>Groningen, 5 October 2023</a:t>
            </a:r>
          </a:p>
        </p:txBody>
      </p:sp>
      <p:sp>
        <p:nvSpPr>
          <p:cNvPr id="6" name="Tijdelijke aanduiding voor voettekst 5"/>
          <p:cNvSpPr>
            <a:spLocks noGrp="1"/>
          </p:cNvSpPr>
          <p:nvPr>
            <p:ph type="ftr" sz="quarter" idx="4"/>
          </p:nvPr>
        </p:nvSpPr>
        <p:spPr/>
        <p:txBody>
          <a:bodyPr/>
          <a:lstStyle/>
          <a:p>
            <a:r>
              <a:rPr lang="en-GB"/>
              <a:t> </a:t>
            </a:r>
          </a:p>
        </p:txBody>
      </p:sp>
      <p:sp>
        <p:nvSpPr>
          <p:cNvPr id="7" name="Tijdelijke aanduiding voor dianummer 6"/>
          <p:cNvSpPr>
            <a:spLocks noGrp="1"/>
          </p:cNvSpPr>
          <p:nvPr>
            <p:ph type="sldNum" sz="quarter" idx="5"/>
          </p:nvPr>
        </p:nvSpPr>
        <p:spPr/>
        <p:txBody>
          <a:bodyPr/>
          <a:lstStyle/>
          <a:p>
            <a:fld id="{3D0BBEA4-D1F2-4D7D-BF98-19FBDD9EE442}" type="slidenum">
              <a:rPr lang="en-GB" smtClean="0"/>
              <a:pPr/>
              <a:t>19</a:t>
            </a:fld>
            <a:endParaRPr lang="en-GB"/>
          </a:p>
        </p:txBody>
      </p:sp>
    </p:spTree>
    <p:extLst>
      <p:ext uri="{BB962C8B-B14F-4D97-AF65-F5344CB8AC3E}">
        <p14:creationId xmlns:p14="http://schemas.microsoft.com/office/powerpoint/2010/main" val="3319716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koptekst 3"/>
          <p:cNvSpPr>
            <a:spLocks noGrp="1"/>
          </p:cNvSpPr>
          <p:nvPr>
            <p:ph type="hdr" sz="quarter"/>
          </p:nvPr>
        </p:nvSpPr>
        <p:spPr/>
        <p:txBody>
          <a:bodyPr/>
          <a:lstStyle/>
          <a:p>
            <a:r>
              <a:rPr lang="en-GB"/>
              <a:t>licentie presentatie</a:t>
            </a:r>
          </a:p>
        </p:txBody>
      </p:sp>
      <p:sp>
        <p:nvSpPr>
          <p:cNvPr id="5" name="Tijdelijke aanduiding voor datum 4"/>
          <p:cNvSpPr>
            <a:spLocks noGrp="1"/>
          </p:cNvSpPr>
          <p:nvPr>
            <p:ph type="dt" sz="quarter" idx="1"/>
          </p:nvPr>
        </p:nvSpPr>
        <p:spPr/>
        <p:txBody>
          <a:bodyPr/>
          <a:lstStyle/>
          <a:p>
            <a:r>
              <a:rPr lang="en-GB"/>
              <a:t>Groningen, 5 October 2023</a:t>
            </a:r>
          </a:p>
        </p:txBody>
      </p:sp>
      <p:sp>
        <p:nvSpPr>
          <p:cNvPr id="6" name="Tijdelijke aanduiding voor voettekst 5"/>
          <p:cNvSpPr>
            <a:spLocks noGrp="1"/>
          </p:cNvSpPr>
          <p:nvPr>
            <p:ph type="ftr" sz="quarter" idx="4"/>
          </p:nvPr>
        </p:nvSpPr>
        <p:spPr/>
        <p:txBody>
          <a:bodyPr/>
          <a:lstStyle/>
          <a:p>
            <a:r>
              <a:rPr lang="en-GB"/>
              <a:t> </a:t>
            </a:r>
          </a:p>
        </p:txBody>
      </p:sp>
      <p:sp>
        <p:nvSpPr>
          <p:cNvPr id="7" name="Tijdelijke aanduiding voor dianummer 6"/>
          <p:cNvSpPr>
            <a:spLocks noGrp="1"/>
          </p:cNvSpPr>
          <p:nvPr>
            <p:ph type="sldNum" sz="quarter" idx="5"/>
          </p:nvPr>
        </p:nvSpPr>
        <p:spPr/>
        <p:txBody>
          <a:bodyPr/>
          <a:lstStyle/>
          <a:p>
            <a:fld id="{3D0BBEA4-D1F2-4D7D-BF98-19FBDD9EE442}" type="slidenum">
              <a:rPr lang="en-GB" smtClean="0"/>
              <a:pPr/>
              <a:t>2</a:t>
            </a:fld>
            <a:endParaRPr lang="en-GB"/>
          </a:p>
        </p:txBody>
      </p:sp>
    </p:spTree>
    <p:extLst>
      <p:ext uri="{BB962C8B-B14F-4D97-AF65-F5344CB8AC3E}">
        <p14:creationId xmlns:p14="http://schemas.microsoft.com/office/powerpoint/2010/main" val="42361976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839788" y="1082675"/>
            <a:ext cx="3906837" cy="2932113"/>
          </a:xfrm>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koptekst 3"/>
          <p:cNvSpPr>
            <a:spLocks noGrp="1"/>
          </p:cNvSpPr>
          <p:nvPr>
            <p:ph type="hdr" sz="quarter"/>
          </p:nvPr>
        </p:nvSpPr>
        <p:spPr/>
        <p:txBody>
          <a:bodyPr/>
          <a:lstStyle/>
          <a:p>
            <a:r>
              <a:rPr lang="en-GB"/>
              <a:t>licentie presentatie</a:t>
            </a:r>
          </a:p>
        </p:txBody>
      </p:sp>
      <p:sp>
        <p:nvSpPr>
          <p:cNvPr id="5" name="Tijdelijke aanduiding voor datum 4"/>
          <p:cNvSpPr>
            <a:spLocks noGrp="1"/>
          </p:cNvSpPr>
          <p:nvPr>
            <p:ph type="dt" sz="quarter" idx="1"/>
          </p:nvPr>
        </p:nvSpPr>
        <p:spPr/>
        <p:txBody>
          <a:bodyPr/>
          <a:lstStyle/>
          <a:p>
            <a:r>
              <a:rPr lang="en-GB"/>
              <a:t>Groningen, 5 October 2023</a:t>
            </a:r>
          </a:p>
        </p:txBody>
      </p:sp>
      <p:sp>
        <p:nvSpPr>
          <p:cNvPr id="6" name="Tijdelijke aanduiding voor voettekst 5"/>
          <p:cNvSpPr>
            <a:spLocks noGrp="1"/>
          </p:cNvSpPr>
          <p:nvPr>
            <p:ph type="ftr" sz="quarter" idx="4"/>
          </p:nvPr>
        </p:nvSpPr>
        <p:spPr/>
        <p:txBody>
          <a:bodyPr/>
          <a:lstStyle/>
          <a:p>
            <a:r>
              <a:rPr lang="en-GB"/>
              <a:t> </a:t>
            </a:r>
          </a:p>
        </p:txBody>
      </p:sp>
      <p:sp>
        <p:nvSpPr>
          <p:cNvPr id="7" name="Tijdelijke aanduiding voor dianummer 6"/>
          <p:cNvSpPr>
            <a:spLocks noGrp="1"/>
          </p:cNvSpPr>
          <p:nvPr>
            <p:ph type="sldNum" sz="quarter" idx="5"/>
          </p:nvPr>
        </p:nvSpPr>
        <p:spPr/>
        <p:txBody>
          <a:bodyPr/>
          <a:lstStyle/>
          <a:p>
            <a:fld id="{3D0BBEA4-D1F2-4D7D-BF98-19FBDD9EE442}" type="slidenum">
              <a:rPr lang="en-GB" smtClean="0"/>
              <a:pPr/>
              <a:t>20</a:t>
            </a:fld>
            <a:endParaRPr lang="en-GB"/>
          </a:p>
        </p:txBody>
      </p:sp>
    </p:spTree>
    <p:extLst>
      <p:ext uri="{BB962C8B-B14F-4D97-AF65-F5344CB8AC3E}">
        <p14:creationId xmlns:p14="http://schemas.microsoft.com/office/powerpoint/2010/main" val="15467547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839788" y="1082675"/>
            <a:ext cx="3906837" cy="2932113"/>
          </a:xfrm>
        </p:spPr>
      </p:sp>
      <p:sp>
        <p:nvSpPr>
          <p:cNvPr id="3" name="Tijdelijke aanduiding voor notities 2"/>
          <p:cNvSpPr>
            <a:spLocks noGrp="1"/>
          </p:cNvSpPr>
          <p:nvPr>
            <p:ph type="body" idx="1"/>
          </p:nvPr>
        </p:nvSpPr>
        <p:spPr/>
        <p:txBody>
          <a:bodyPr/>
          <a:lstStyle/>
          <a:p>
            <a:pPr marL="180000" marR="0" lvl="0" indent="-1800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lang="en-GB" dirty="0">
              <a:sym typeface="Wingdings" panose="05000000000000000000" pitchFamily="2" charset="2"/>
            </a:endParaRPr>
          </a:p>
        </p:txBody>
      </p:sp>
      <p:sp>
        <p:nvSpPr>
          <p:cNvPr id="4" name="Tijdelijke aanduiding voor koptekst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Verdana"/>
                <a:ea typeface="+mn-ea"/>
                <a:cs typeface="+mn-cs"/>
              </a:rPr>
              <a:t>Investment plan 2022</a:t>
            </a:r>
          </a:p>
        </p:txBody>
      </p:sp>
      <p:sp>
        <p:nvSpPr>
          <p:cNvPr id="5" name="Tijdelijke aanduiding voor datum 4"/>
          <p:cNvSpPr>
            <a:spLocks noGrp="1"/>
          </p:cNvSpPr>
          <p:nvPr>
            <p:ph type="dt" sz="quarter"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Verdana"/>
                <a:ea typeface="+mn-ea"/>
                <a:cs typeface="+mn-cs"/>
              </a:rPr>
              <a:t>15 September 2021</a:t>
            </a:r>
          </a:p>
        </p:txBody>
      </p:sp>
      <p:sp>
        <p:nvSpPr>
          <p:cNvPr id="6" name="Tijdelijke aanduiding voor voettekst 5"/>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Verdana"/>
                <a:ea typeface="+mn-ea"/>
                <a:cs typeface="+mn-cs"/>
              </a:rPr>
              <a:t>David Bakker</a:t>
            </a:r>
          </a:p>
        </p:txBody>
      </p:sp>
      <p:sp>
        <p:nvSpPr>
          <p:cNvPr id="7" name="Tijdelijke aanduiding voor dianummer 6"/>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0BBEA4-D1F2-4D7D-BF98-19FBDD9EE442}" type="slidenum">
              <a:rPr kumimoji="0" lang="en-GB" sz="800" b="0" i="0" u="none" strike="noStrike" kern="1200" cap="none" spc="0" normalizeH="0" baseline="0" noProof="0" smtClean="0">
                <a:ln>
                  <a:noFill/>
                </a:ln>
                <a:solidFill>
                  <a:srgbClr val="000000"/>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800" b="0" i="0" u="none" strike="noStrike" kern="1200" cap="none" spc="0" normalizeH="0" baseline="0" noProof="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20590952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839788" y="1082675"/>
            <a:ext cx="3906837" cy="2932113"/>
          </a:xfrm>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koptekst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Verdana"/>
                <a:ea typeface="+mn-ea"/>
                <a:cs typeface="+mn-cs"/>
              </a:rPr>
              <a:t>Investment plan 2022</a:t>
            </a:r>
          </a:p>
        </p:txBody>
      </p:sp>
      <p:sp>
        <p:nvSpPr>
          <p:cNvPr id="5" name="Tijdelijke aanduiding voor datum 4"/>
          <p:cNvSpPr>
            <a:spLocks noGrp="1"/>
          </p:cNvSpPr>
          <p:nvPr>
            <p:ph type="dt" sz="quarter"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Verdana"/>
                <a:ea typeface="+mn-ea"/>
                <a:cs typeface="+mn-cs"/>
              </a:rPr>
              <a:t>15 September 2021</a:t>
            </a:r>
          </a:p>
        </p:txBody>
      </p:sp>
      <p:sp>
        <p:nvSpPr>
          <p:cNvPr id="6" name="Tijdelijke aanduiding voor voettekst 5"/>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Verdana"/>
                <a:ea typeface="+mn-ea"/>
                <a:cs typeface="+mn-cs"/>
              </a:rPr>
              <a:t>David Bakker</a:t>
            </a:r>
          </a:p>
        </p:txBody>
      </p:sp>
      <p:sp>
        <p:nvSpPr>
          <p:cNvPr id="7" name="Tijdelijke aanduiding voor dianummer 6"/>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0BBEA4-D1F2-4D7D-BF98-19FBDD9EE442}" type="slidenum">
              <a:rPr kumimoji="0" lang="en-GB" sz="800" b="0" i="0" u="none" strike="noStrike" kern="1200" cap="none" spc="0" normalizeH="0" baseline="0" noProof="0" smtClean="0">
                <a:ln>
                  <a:noFill/>
                </a:ln>
                <a:solidFill>
                  <a:srgbClr val="000000"/>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800" b="0" i="0" u="none" strike="noStrike" kern="1200" cap="none" spc="0" normalizeH="0" baseline="0" noProof="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14283316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839788" y="1082675"/>
            <a:ext cx="3906837" cy="2932113"/>
          </a:xfrm>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koptekst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Verdana"/>
                <a:ea typeface="+mn-ea"/>
                <a:cs typeface="+mn-cs"/>
              </a:rPr>
              <a:t>Investment plan 2022</a:t>
            </a:r>
          </a:p>
        </p:txBody>
      </p:sp>
      <p:sp>
        <p:nvSpPr>
          <p:cNvPr id="5" name="Tijdelijke aanduiding voor datum 4"/>
          <p:cNvSpPr>
            <a:spLocks noGrp="1"/>
          </p:cNvSpPr>
          <p:nvPr>
            <p:ph type="dt" sz="quarter"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Verdana"/>
                <a:ea typeface="+mn-ea"/>
                <a:cs typeface="+mn-cs"/>
              </a:rPr>
              <a:t>15 September 2021</a:t>
            </a:r>
          </a:p>
        </p:txBody>
      </p:sp>
      <p:sp>
        <p:nvSpPr>
          <p:cNvPr id="6" name="Tijdelijke aanduiding voor voettekst 5"/>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Verdana"/>
                <a:ea typeface="+mn-ea"/>
                <a:cs typeface="+mn-cs"/>
              </a:rPr>
              <a:t>David Bakker</a:t>
            </a:r>
          </a:p>
        </p:txBody>
      </p:sp>
      <p:sp>
        <p:nvSpPr>
          <p:cNvPr id="7" name="Tijdelijke aanduiding voor dianummer 6"/>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0BBEA4-D1F2-4D7D-BF98-19FBDD9EE442}" type="slidenum">
              <a:rPr kumimoji="0" lang="en-GB" sz="800" b="0" i="0" u="none" strike="noStrike" kern="1200" cap="none" spc="0" normalizeH="0" baseline="0" noProof="0" smtClean="0">
                <a:ln>
                  <a:noFill/>
                </a:ln>
                <a:solidFill>
                  <a:srgbClr val="000000"/>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800" b="0" i="0" u="none" strike="noStrike" kern="1200" cap="none" spc="0" normalizeH="0" baseline="0" noProof="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30048133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koptekst 3"/>
          <p:cNvSpPr>
            <a:spLocks noGrp="1"/>
          </p:cNvSpPr>
          <p:nvPr>
            <p:ph type="hdr" sz="quarter"/>
          </p:nvPr>
        </p:nvSpPr>
        <p:spPr/>
        <p:txBody>
          <a:bodyPr/>
          <a:lstStyle/>
          <a:p>
            <a:r>
              <a:rPr lang="en-GB"/>
              <a:t>licentie presentatie</a:t>
            </a:r>
          </a:p>
        </p:txBody>
      </p:sp>
      <p:sp>
        <p:nvSpPr>
          <p:cNvPr id="5" name="Tijdelijke aanduiding voor datum 4"/>
          <p:cNvSpPr>
            <a:spLocks noGrp="1"/>
          </p:cNvSpPr>
          <p:nvPr>
            <p:ph type="dt" sz="quarter" idx="1"/>
          </p:nvPr>
        </p:nvSpPr>
        <p:spPr/>
        <p:txBody>
          <a:bodyPr/>
          <a:lstStyle/>
          <a:p>
            <a:r>
              <a:rPr lang="en-GB"/>
              <a:t>Groningen, 5 October 2023</a:t>
            </a:r>
          </a:p>
        </p:txBody>
      </p:sp>
      <p:sp>
        <p:nvSpPr>
          <p:cNvPr id="6" name="Tijdelijke aanduiding voor voettekst 5"/>
          <p:cNvSpPr>
            <a:spLocks noGrp="1"/>
          </p:cNvSpPr>
          <p:nvPr>
            <p:ph type="ftr" sz="quarter" idx="4"/>
          </p:nvPr>
        </p:nvSpPr>
        <p:spPr/>
        <p:txBody>
          <a:bodyPr/>
          <a:lstStyle/>
          <a:p>
            <a:r>
              <a:rPr lang="en-GB"/>
              <a:t> </a:t>
            </a:r>
          </a:p>
        </p:txBody>
      </p:sp>
      <p:sp>
        <p:nvSpPr>
          <p:cNvPr id="7" name="Tijdelijke aanduiding voor dianummer 6"/>
          <p:cNvSpPr>
            <a:spLocks noGrp="1"/>
          </p:cNvSpPr>
          <p:nvPr>
            <p:ph type="sldNum" sz="quarter" idx="5"/>
          </p:nvPr>
        </p:nvSpPr>
        <p:spPr/>
        <p:txBody>
          <a:bodyPr/>
          <a:lstStyle/>
          <a:p>
            <a:fld id="{3D0BBEA4-D1F2-4D7D-BF98-19FBDD9EE442}" type="slidenum">
              <a:rPr lang="en-GB" smtClean="0"/>
              <a:pPr/>
              <a:t>24</a:t>
            </a:fld>
            <a:endParaRPr lang="en-GB"/>
          </a:p>
        </p:txBody>
      </p:sp>
    </p:spTree>
    <p:extLst>
      <p:ext uri="{BB962C8B-B14F-4D97-AF65-F5344CB8AC3E}">
        <p14:creationId xmlns:p14="http://schemas.microsoft.com/office/powerpoint/2010/main" val="22295888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6113" y="1174750"/>
            <a:ext cx="4244975" cy="3184525"/>
          </a:xfrm>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3D0BBEA4-D1F2-4D7D-BF98-19FBDD9EE442}" type="slidenum">
              <a:rPr lang="nl-NL" smtClean="0"/>
              <a:pPr/>
              <a:t>25</a:t>
            </a:fld>
            <a:endParaRPr lang="nl-NL"/>
          </a:p>
        </p:txBody>
      </p:sp>
    </p:spTree>
    <p:extLst>
      <p:ext uri="{BB962C8B-B14F-4D97-AF65-F5344CB8AC3E}">
        <p14:creationId xmlns:p14="http://schemas.microsoft.com/office/powerpoint/2010/main" val="128662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koptekst 3"/>
          <p:cNvSpPr>
            <a:spLocks noGrp="1"/>
          </p:cNvSpPr>
          <p:nvPr>
            <p:ph type="hdr" sz="quarter"/>
          </p:nvPr>
        </p:nvSpPr>
        <p:spPr/>
        <p:txBody>
          <a:bodyPr/>
          <a:lstStyle/>
          <a:p>
            <a:r>
              <a:rPr lang="en-GB"/>
              <a:t>licentie presentatie</a:t>
            </a:r>
          </a:p>
        </p:txBody>
      </p:sp>
      <p:sp>
        <p:nvSpPr>
          <p:cNvPr id="5" name="Tijdelijke aanduiding voor datum 4"/>
          <p:cNvSpPr>
            <a:spLocks noGrp="1"/>
          </p:cNvSpPr>
          <p:nvPr>
            <p:ph type="dt" sz="quarter" idx="1"/>
          </p:nvPr>
        </p:nvSpPr>
        <p:spPr/>
        <p:txBody>
          <a:bodyPr/>
          <a:lstStyle/>
          <a:p>
            <a:r>
              <a:rPr lang="en-GB"/>
              <a:t>Groningen, 5 October 2023</a:t>
            </a:r>
          </a:p>
        </p:txBody>
      </p:sp>
      <p:sp>
        <p:nvSpPr>
          <p:cNvPr id="6" name="Tijdelijke aanduiding voor voettekst 5"/>
          <p:cNvSpPr>
            <a:spLocks noGrp="1"/>
          </p:cNvSpPr>
          <p:nvPr>
            <p:ph type="ftr" sz="quarter" idx="4"/>
          </p:nvPr>
        </p:nvSpPr>
        <p:spPr/>
        <p:txBody>
          <a:bodyPr/>
          <a:lstStyle/>
          <a:p>
            <a:r>
              <a:rPr lang="en-GB"/>
              <a:t> </a:t>
            </a:r>
          </a:p>
        </p:txBody>
      </p:sp>
      <p:sp>
        <p:nvSpPr>
          <p:cNvPr id="7" name="Tijdelijke aanduiding voor dianummer 6"/>
          <p:cNvSpPr>
            <a:spLocks noGrp="1"/>
          </p:cNvSpPr>
          <p:nvPr>
            <p:ph type="sldNum" sz="quarter" idx="5"/>
          </p:nvPr>
        </p:nvSpPr>
        <p:spPr/>
        <p:txBody>
          <a:bodyPr/>
          <a:lstStyle/>
          <a:p>
            <a:fld id="{3D0BBEA4-D1F2-4D7D-BF98-19FBDD9EE442}" type="slidenum">
              <a:rPr lang="en-GB" smtClean="0"/>
              <a:pPr/>
              <a:t>26</a:t>
            </a:fld>
            <a:endParaRPr lang="en-GB"/>
          </a:p>
        </p:txBody>
      </p:sp>
    </p:spTree>
    <p:extLst>
      <p:ext uri="{BB962C8B-B14F-4D97-AF65-F5344CB8AC3E}">
        <p14:creationId xmlns:p14="http://schemas.microsoft.com/office/powerpoint/2010/main" val="3626429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koptekst 3"/>
          <p:cNvSpPr>
            <a:spLocks noGrp="1"/>
          </p:cNvSpPr>
          <p:nvPr>
            <p:ph type="hdr" sz="quarter"/>
          </p:nvPr>
        </p:nvSpPr>
        <p:spPr/>
        <p:txBody>
          <a:bodyPr/>
          <a:lstStyle/>
          <a:p>
            <a:r>
              <a:rPr lang="en-GB"/>
              <a:t>licentie presentatie</a:t>
            </a:r>
          </a:p>
        </p:txBody>
      </p:sp>
      <p:sp>
        <p:nvSpPr>
          <p:cNvPr id="5" name="Tijdelijke aanduiding voor datum 4"/>
          <p:cNvSpPr>
            <a:spLocks noGrp="1"/>
          </p:cNvSpPr>
          <p:nvPr>
            <p:ph type="dt" sz="quarter" idx="1"/>
          </p:nvPr>
        </p:nvSpPr>
        <p:spPr/>
        <p:txBody>
          <a:bodyPr/>
          <a:lstStyle/>
          <a:p>
            <a:r>
              <a:rPr lang="en-GB"/>
              <a:t>Groningen, 5 October 2023</a:t>
            </a:r>
          </a:p>
        </p:txBody>
      </p:sp>
      <p:sp>
        <p:nvSpPr>
          <p:cNvPr id="6" name="Tijdelijke aanduiding voor voettekst 5"/>
          <p:cNvSpPr>
            <a:spLocks noGrp="1"/>
          </p:cNvSpPr>
          <p:nvPr>
            <p:ph type="ftr" sz="quarter" idx="4"/>
          </p:nvPr>
        </p:nvSpPr>
        <p:spPr/>
        <p:txBody>
          <a:bodyPr/>
          <a:lstStyle/>
          <a:p>
            <a:r>
              <a:rPr lang="en-GB"/>
              <a:t> </a:t>
            </a:r>
          </a:p>
        </p:txBody>
      </p:sp>
      <p:sp>
        <p:nvSpPr>
          <p:cNvPr id="7" name="Tijdelijke aanduiding voor dianummer 6"/>
          <p:cNvSpPr>
            <a:spLocks noGrp="1"/>
          </p:cNvSpPr>
          <p:nvPr>
            <p:ph type="sldNum" sz="quarter" idx="5"/>
          </p:nvPr>
        </p:nvSpPr>
        <p:spPr/>
        <p:txBody>
          <a:bodyPr/>
          <a:lstStyle/>
          <a:p>
            <a:fld id="{3D0BBEA4-D1F2-4D7D-BF98-19FBDD9EE442}" type="slidenum">
              <a:rPr lang="en-GB" smtClean="0"/>
              <a:pPr/>
              <a:t>27</a:t>
            </a:fld>
            <a:endParaRPr lang="en-GB"/>
          </a:p>
        </p:txBody>
      </p:sp>
    </p:spTree>
    <p:extLst>
      <p:ext uri="{BB962C8B-B14F-4D97-AF65-F5344CB8AC3E}">
        <p14:creationId xmlns:p14="http://schemas.microsoft.com/office/powerpoint/2010/main" val="1398324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9788" y="1082675"/>
            <a:ext cx="3906837" cy="2932113"/>
          </a:xfrm>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3D0BBEA4-D1F2-4D7D-BF98-19FBDD9EE442}" type="slidenum">
              <a:rPr lang="nl-NL" smtClean="0"/>
              <a:pPr/>
              <a:t>28</a:t>
            </a:fld>
            <a:endParaRPr lang="nl-NL"/>
          </a:p>
        </p:txBody>
      </p:sp>
    </p:spTree>
    <p:extLst>
      <p:ext uri="{BB962C8B-B14F-4D97-AF65-F5344CB8AC3E}">
        <p14:creationId xmlns:p14="http://schemas.microsoft.com/office/powerpoint/2010/main" val="128662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koptekst 3"/>
          <p:cNvSpPr>
            <a:spLocks noGrp="1"/>
          </p:cNvSpPr>
          <p:nvPr>
            <p:ph type="hdr" sz="quarter"/>
          </p:nvPr>
        </p:nvSpPr>
        <p:spPr/>
        <p:txBody>
          <a:bodyPr/>
          <a:lstStyle/>
          <a:p>
            <a:r>
              <a:rPr lang="en-GB"/>
              <a:t>licentie presentatie</a:t>
            </a:r>
          </a:p>
        </p:txBody>
      </p:sp>
      <p:sp>
        <p:nvSpPr>
          <p:cNvPr id="5" name="Tijdelijke aanduiding voor datum 4"/>
          <p:cNvSpPr>
            <a:spLocks noGrp="1"/>
          </p:cNvSpPr>
          <p:nvPr>
            <p:ph type="dt" sz="quarter" idx="1"/>
          </p:nvPr>
        </p:nvSpPr>
        <p:spPr/>
        <p:txBody>
          <a:bodyPr/>
          <a:lstStyle/>
          <a:p>
            <a:r>
              <a:rPr lang="en-GB"/>
              <a:t>Groningen, 5 October 2023</a:t>
            </a:r>
          </a:p>
        </p:txBody>
      </p:sp>
      <p:sp>
        <p:nvSpPr>
          <p:cNvPr id="6" name="Tijdelijke aanduiding voor voettekst 5"/>
          <p:cNvSpPr>
            <a:spLocks noGrp="1"/>
          </p:cNvSpPr>
          <p:nvPr>
            <p:ph type="ftr" sz="quarter" idx="4"/>
          </p:nvPr>
        </p:nvSpPr>
        <p:spPr/>
        <p:txBody>
          <a:bodyPr/>
          <a:lstStyle/>
          <a:p>
            <a:r>
              <a:rPr lang="en-GB"/>
              <a:t> </a:t>
            </a:r>
          </a:p>
        </p:txBody>
      </p:sp>
      <p:sp>
        <p:nvSpPr>
          <p:cNvPr id="7" name="Tijdelijke aanduiding voor dianummer 6"/>
          <p:cNvSpPr>
            <a:spLocks noGrp="1"/>
          </p:cNvSpPr>
          <p:nvPr>
            <p:ph type="sldNum" sz="quarter" idx="5"/>
          </p:nvPr>
        </p:nvSpPr>
        <p:spPr/>
        <p:txBody>
          <a:bodyPr/>
          <a:lstStyle/>
          <a:p>
            <a:fld id="{3D0BBEA4-D1F2-4D7D-BF98-19FBDD9EE442}" type="slidenum">
              <a:rPr lang="en-GB" smtClean="0"/>
              <a:pPr/>
              <a:t>29</a:t>
            </a:fld>
            <a:endParaRPr lang="en-GB"/>
          </a:p>
        </p:txBody>
      </p:sp>
    </p:spTree>
    <p:extLst>
      <p:ext uri="{BB962C8B-B14F-4D97-AF65-F5344CB8AC3E}">
        <p14:creationId xmlns:p14="http://schemas.microsoft.com/office/powerpoint/2010/main" val="2381236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koptekst 3"/>
          <p:cNvSpPr>
            <a:spLocks noGrp="1"/>
          </p:cNvSpPr>
          <p:nvPr>
            <p:ph type="hdr" sz="quarter"/>
          </p:nvPr>
        </p:nvSpPr>
        <p:spPr/>
        <p:txBody>
          <a:bodyPr/>
          <a:lstStyle/>
          <a:p>
            <a:r>
              <a:rPr lang="en-GB"/>
              <a:t>licentie presentatie</a:t>
            </a:r>
          </a:p>
        </p:txBody>
      </p:sp>
      <p:sp>
        <p:nvSpPr>
          <p:cNvPr id="5" name="Tijdelijke aanduiding voor datum 4"/>
          <p:cNvSpPr>
            <a:spLocks noGrp="1"/>
          </p:cNvSpPr>
          <p:nvPr>
            <p:ph type="dt" sz="quarter" idx="1"/>
          </p:nvPr>
        </p:nvSpPr>
        <p:spPr/>
        <p:txBody>
          <a:bodyPr/>
          <a:lstStyle/>
          <a:p>
            <a:r>
              <a:rPr lang="en-GB"/>
              <a:t>Groningen, 5 October 2023</a:t>
            </a:r>
          </a:p>
        </p:txBody>
      </p:sp>
      <p:sp>
        <p:nvSpPr>
          <p:cNvPr id="6" name="Tijdelijke aanduiding voor voettekst 5"/>
          <p:cNvSpPr>
            <a:spLocks noGrp="1"/>
          </p:cNvSpPr>
          <p:nvPr>
            <p:ph type="ftr" sz="quarter" idx="4"/>
          </p:nvPr>
        </p:nvSpPr>
        <p:spPr/>
        <p:txBody>
          <a:bodyPr/>
          <a:lstStyle/>
          <a:p>
            <a:r>
              <a:rPr lang="en-GB"/>
              <a:t> </a:t>
            </a:r>
          </a:p>
        </p:txBody>
      </p:sp>
      <p:sp>
        <p:nvSpPr>
          <p:cNvPr id="7" name="Tijdelijke aanduiding voor dianummer 6"/>
          <p:cNvSpPr>
            <a:spLocks noGrp="1"/>
          </p:cNvSpPr>
          <p:nvPr>
            <p:ph type="sldNum" sz="quarter" idx="5"/>
          </p:nvPr>
        </p:nvSpPr>
        <p:spPr/>
        <p:txBody>
          <a:bodyPr/>
          <a:lstStyle/>
          <a:p>
            <a:fld id="{3D0BBEA4-D1F2-4D7D-BF98-19FBDD9EE442}" type="slidenum">
              <a:rPr lang="en-GB" smtClean="0"/>
              <a:pPr/>
              <a:t>3</a:t>
            </a:fld>
            <a:endParaRPr lang="en-GB"/>
          </a:p>
        </p:txBody>
      </p:sp>
    </p:spTree>
    <p:extLst>
      <p:ext uri="{BB962C8B-B14F-4D97-AF65-F5344CB8AC3E}">
        <p14:creationId xmlns:p14="http://schemas.microsoft.com/office/powerpoint/2010/main" val="25844690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koptekst 3"/>
          <p:cNvSpPr>
            <a:spLocks noGrp="1"/>
          </p:cNvSpPr>
          <p:nvPr>
            <p:ph type="hdr" sz="quarter"/>
          </p:nvPr>
        </p:nvSpPr>
        <p:spPr/>
        <p:txBody>
          <a:bodyPr/>
          <a:lstStyle/>
          <a:p>
            <a:r>
              <a:rPr lang="en-GB"/>
              <a:t>licentie presentatie</a:t>
            </a:r>
          </a:p>
        </p:txBody>
      </p:sp>
      <p:sp>
        <p:nvSpPr>
          <p:cNvPr id="5" name="Tijdelijke aanduiding voor datum 4"/>
          <p:cNvSpPr>
            <a:spLocks noGrp="1"/>
          </p:cNvSpPr>
          <p:nvPr>
            <p:ph type="dt" sz="quarter" idx="1"/>
          </p:nvPr>
        </p:nvSpPr>
        <p:spPr/>
        <p:txBody>
          <a:bodyPr/>
          <a:lstStyle/>
          <a:p>
            <a:r>
              <a:rPr lang="en-GB"/>
              <a:t>Groningen, 5 October 2023</a:t>
            </a:r>
          </a:p>
        </p:txBody>
      </p:sp>
      <p:sp>
        <p:nvSpPr>
          <p:cNvPr id="6" name="Tijdelijke aanduiding voor voettekst 5"/>
          <p:cNvSpPr>
            <a:spLocks noGrp="1"/>
          </p:cNvSpPr>
          <p:nvPr>
            <p:ph type="ftr" sz="quarter" idx="4"/>
          </p:nvPr>
        </p:nvSpPr>
        <p:spPr/>
        <p:txBody>
          <a:bodyPr/>
          <a:lstStyle/>
          <a:p>
            <a:r>
              <a:rPr lang="en-GB"/>
              <a:t> </a:t>
            </a:r>
          </a:p>
        </p:txBody>
      </p:sp>
      <p:sp>
        <p:nvSpPr>
          <p:cNvPr id="7" name="Tijdelijke aanduiding voor dianummer 6"/>
          <p:cNvSpPr>
            <a:spLocks noGrp="1"/>
          </p:cNvSpPr>
          <p:nvPr>
            <p:ph type="sldNum" sz="quarter" idx="5"/>
          </p:nvPr>
        </p:nvSpPr>
        <p:spPr/>
        <p:txBody>
          <a:bodyPr/>
          <a:lstStyle/>
          <a:p>
            <a:fld id="{3D0BBEA4-D1F2-4D7D-BF98-19FBDD9EE442}" type="slidenum">
              <a:rPr lang="en-GB" smtClean="0"/>
              <a:pPr/>
              <a:t>30</a:t>
            </a:fld>
            <a:endParaRPr lang="en-GB"/>
          </a:p>
        </p:txBody>
      </p:sp>
    </p:spTree>
    <p:extLst>
      <p:ext uri="{BB962C8B-B14F-4D97-AF65-F5344CB8AC3E}">
        <p14:creationId xmlns:p14="http://schemas.microsoft.com/office/powerpoint/2010/main" val="17179441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koptekst 3"/>
          <p:cNvSpPr>
            <a:spLocks noGrp="1"/>
          </p:cNvSpPr>
          <p:nvPr>
            <p:ph type="hdr" sz="quarter"/>
          </p:nvPr>
        </p:nvSpPr>
        <p:spPr/>
        <p:txBody>
          <a:bodyPr/>
          <a:lstStyle/>
          <a:p>
            <a:r>
              <a:rPr lang="en-GB"/>
              <a:t>licentie presentatie</a:t>
            </a:r>
          </a:p>
        </p:txBody>
      </p:sp>
      <p:sp>
        <p:nvSpPr>
          <p:cNvPr id="5" name="Tijdelijke aanduiding voor datum 4"/>
          <p:cNvSpPr>
            <a:spLocks noGrp="1"/>
          </p:cNvSpPr>
          <p:nvPr>
            <p:ph type="dt" sz="quarter" idx="1"/>
          </p:nvPr>
        </p:nvSpPr>
        <p:spPr/>
        <p:txBody>
          <a:bodyPr/>
          <a:lstStyle/>
          <a:p>
            <a:r>
              <a:rPr lang="en-GB"/>
              <a:t>Groningen, 5 October 2023</a:t>
            </a:r>
          </a:p>
        </p:txBody>
      </p:sp>
      <p:sp>
        <p:nvSpPr>
          <p:cNvPr id="6" name="Tijdelijke aanduiding voor voettekst 5"/>
          <p:cNvSpPr>
            <a:spLocks noGrp="1"/>
          </p:cNvSpPr>
          <p:nvPr>
            <p:ph type="ftr" sz="quarter" idx="4"/>
          </p:nvPr>
        </p:nvSpPr>
        <p:spPr/>
        <p:txBody>
          <a:bodyPr/>
          <a:lstStyle/>
          <a:p>
            <a:r>
              <a:rPr lang="en-GB"/>
              <a:t> </a:t>
            </a:r>
          </a:p>
        </p:txBody>
      </p:sp>
      <p:sp>
        <p:nvSpPr>
          <p:cNvPr id="7" name="Tijdelijke aanduiding voor dianummer 6"/>
          <p:cNvSpPr>
            <a:spLocks noGrp="1"/>
          </p:cNvSpPr>
          <p:nvPr>
            <p:ph type="sldNum" sz="quarter" idx="5"/>
          </p:nvPr>
        </p:nvSpPr>
        <p:spPr/>
        <p:txBody>
          <a:bodyPr/>
          <a:lstStyle/>
          <a:p>
            <a:fld id="{3D0BBEA4-D1F2-4D7D-BF98-19FBDD9EE442}" type="slidenum">
              <a:rPr lang="en-GB" smtClean="0"/>
              <a:pPr/>
              <a:t>31</a:t>
            </a:fld>
            <a:endParaRPr lang="en-GB"/>
          </a:p>
        </p:txBody>
      </p:sp>
    </p:spTree>
    <p:extLst>
      <p:ext uri="{BB962C8B-B14F-4D97-AF65-F5344CB8AC3E}">
        <p14:creationId xmlns:p14="http://schemas.microsoft.com/office/powerpoint/2010/main" val="34400420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koptekst 3"/>
          <p:cNvSpPr>
            <a:spLocks noGrp="1"/>
          </p:cNvSpPr>
          <p:nvPr>
            <p:ph type="hdr" sz="quarter"/>
          </p:nvPr>
        </p:nvSpPr>
        <p:spPr/>
        <p:txBody>
          <a:bodyPr/>
          <a:lstStyle/>
          <a:p>
            <a:r>
              <a:rPr lang="en-GB"/>
              <a:t>licentie presentatie</a:t>
            </a:r>
          </a:p>
        </p:txBody>
      </p:sp>
      <p:sp>
        <p:nvSpPr>
          <p:cNvPr id="5" name="Tijdelijke aanduiding voor datum 4"/>
          <p:cNvSpPr>
            <a:spLocks noGrp="1"/>
          </p:cNvSpPr>
          <p:nvPr>
            <p:ph type="dt" sz="quarter" idx="1"/>
          </p:nvPr>
        </p:nvSpPr>
        <p:spPr/>
        <p:txBody>
          <a:bodyPr/>
          <a:lstStyle/>
          <a:p>
            <a:r>
              <a:rPr lang="en-GB"/>
              <a:t>Groningen, 5 October 2023</a:t>
            </a:r>
          </a:p>
        </p:txBody>
      </p:sp>
      <p:sp>
        <p:nvSpPr>
          <p:cNvPr id="6" name="Tijdelijke aanduiding voor voettekst 5"/>
          <p:cNvSpPr>
            <a:spLocks noGrp="1"/>
          </p:cNvSpPr>
          <p:nvPr>
            <p:ph type="ftr" sz="quarter" idx="4"/>
          </p:nvPr>
        </p:nvSpPr>
        <p:spPr/>
        <p:txBody>
          <a:bodyPr/>
          <a:lstStyle/>
          <a:p>
            <a:r>
              <a:rPr lang="en-GB"/>
              <a:t> </a:t>
            </a:r>
          </a:p>
        </p:txBody>
      </p:sp>
      <p:sp>
        <p:nvSpPr>
          <p:cNvPr id="7" name="Tijdelijke aanduiding voor dianummer 6"/>
          <p:cNvSpPr>
            <a:spLocks noGrp="1"/>
          </p:cNvSpPr>
          <p:nvPr>
            <p:ph type="sldNum" sz="quarter" idx="5"/>
          </p:nvPr>
        </p:nvSpPr>
        <p:spPr/>
        <p:txBody>
          <a:bodyPr/>
          <a:lstStyle/>
          <a:p>
            <a:fld id="{3D0BBEA4-D1F2-4D7D-BF98-19FBDD9EE442}" type="slidenum">
              <a:rPr lang="en-GB" smtClean="0"/>
              <a:pPr/>
              <a:t>32</a:t>
            </a:fld>
            <a:endParaRPr lang="en-GB"/>
          </a:p>
        </p:txBody>
      </p:sp>
    </p:spTree>
    <p:extLst>
      <p:ext uri="{BB962C8B-B14F-4D97-AF65-F5344CB8AC3E}">
        <p14:creationId xmlns:p14="http://schemas.microsoft.com/office/powerpoint/2010/main" val="407646783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dirty="0"/>
          </a:p>
        </p:txBody>
      </p:sp>
      <p:sp>
        <p:nvSpPr>
          <p:cNvPr id="4" name="Header Placeholder 3"/>
          <p:cNvSpPr>
            <a:spLocks noGrp="1"/>
          </p:cNvSpPr>
          <p:nvPr>
            <p:ph type="hdr" sz="quarter"/>
          </p:nvPr>
        </p:nvSpPr>
        <p:spPr/>
        <p:txBody>
          <a:bodyPr/>
          <a:lstStyle/>
          <a:p>
            <a:r>
              <a:rPr lang="en-GB" dirty="0" err="1"/>
              <a:t>licentie</a:t>
            </a:r>
            <a:r>
              <a:rPr lang="en-GB" dirty="0"/>
              <a:t> </a:t>
            </a:r>
            <a:r>
              <a:rPr lang="en-GB" dirty="0" err="1"/>
              <a:t>presentatie</a:t>
            </a:r>
            <a:endParaRPr lang="en-GB" dirty="0"/>
          </a:p>
        </p:txBody>
      </p:sp>
      <p:sp>
        <p:nvSpPr>
          <p:cNvPr id="5" name="Date Placeholder 4"/>
          <p:cNvSpPr>
            <a:spLocks noGrp="1"/>
          </p:cNvSpPr>
          <p:nvPr>
            <p:ph type="dt" sz="quarter" idx="1"/>
          </p:nvPr>
        </p:nvSpPr>
        <p:spPr/>
        <p:txBody>
          <a:bodyPr/>
          <a:lstStyle/>
          <a:p>
            <a:r>
              <a:rPr lang="en-GB"/>
              <a:t>Groningen, 5 October 2023</a:t>
            </a:r>
          </a:p>
        </p:txBody>
      </p:sp>
      <p:sp>
        <p:nvSpPr>
          <p:cNvPr id="6" name="Footer Placeholder 5"/>
          <p:cNvSpPr>
            <a:spLocks noGrp="1"/>
          </p:cNvSpPr>
          <p:nvPr>
            <p:ph type="ftr" sz="quarter" idx="4"/>
          </p:nvPr>
        </p:nvSpPr>
        <p:spPr/>
        <p:txBody>
          <a:bodyPr/>
          <a:lstStyle/>
          <a:p>
            <a:r>
              <a:rPr lang="en-GB"/>
              <a:t> </a:t>
            </a:r>
          </a:p>
        </p:txBody>
      </p:sp>
      <p:sp>
        <p:nvSpPr>
          <p:cNvPr id="7" name="Slide Number Placeholder 6"/>
          <p:cNvSpPr>
            <a:spLocks noGrp="1"/>
          </p:cNvSpPr>
          <p:nvPr>
            <p:ph type="sldNum" sz="quarter" idx="5"/>
          </p:nvPr>
        </p:nvSpPr>
        <p:spPr/>
        <p:txBody>
          <a:bodyPr/>
          <a:lstStyle/>
          <a:p>
            <a:fld id="{3D0BBEA4-D1F2-4D7D-BF98-19FBDD9EE442}" type="slidenum">
              <a:rPr lang="en-GB" smtClean="0"/>
              <a:pPr/>
              <a:t>33</a:t>
            </a:fld>
            <a:endParaRPr lang="en-GB"/>
          </a:p>
        </p:txBody>
      </p:sp>
    </p:spTree>
    <p:extLst>
      <p:ext uri="{BB962C8B-B14F-4D97-AF65-F5344CB8AC3E}">
        <p14:creationId xmlns:p14="http://schemas.microsoft.com/office/powerpoint/2010/main" val="3905225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r>
              <a:rPr lang="en-GB"/>
              <a:t>licentie presentatie</a:t>
            </a:r>
          </a:p>
        </p:txBody>
      </p:sp>
      <p:sp>
        <p:nvSpPr>
          <p:cNvPr id="5" name="Date Placeholder 4"/>
          <p:cNvSpPr>
            <a:spLocks noGrp="1"/>
          </p:cNvSpPr>
          <p:nvPr>
            <p:ph type="dt" sz="quarter" idx="1"/>
          </p:nvPr>
        </p:nvSpPr>
        <p:spPr/>
        <p:txBody>
          <a:bodyPr/>
          <a:lstStyle/>
          <a:p>
            <a:r>
              <a:rPr lang="en-GB"/>
              <a:t>Groningen, 5 October 2023</a:t>
            </a:r>
          </a:p>
        </p:txBody>
      </p:sp>
      <p:sp>
        <p:nvSpPr>
          <p:cNvPr id="6" name="Footer Placeholder 5"/>
          <p:cNvSpPr>
            <a:spLocks noGrp="1"/>
          </p:cNvSpPr>
          <p:nvPr>
            <p:ph type="ftr" sz="quarter" idx="4"/>
          </p:nvPr>
        </p:nvSpPr>
        <p:spPr/>
        <p:txBody>
          <a:bodyPr/>
          <a:lstStyle/>
          <a:p>
            <a:r>
              <a:rPr lang="en-GB"/>
              <a:t> </a:t>
            </a:r>
          </a:p>
        </p:txBody>
      </p:sp>
      <p:sp>
        <p:nvSpPr>
          <p:cNvPr id="7" name="Slide Number Placeholder 6"/>
          <p:cNvSpPr>
            <a:spLocks noGrp="1"/>
          </p:cNvSpPr>
          <p:nvPr>
            <p:ph type="sldNum" sz="quarter" idx="5"/>
          </p:nvPr>
        </p:nvSpPr>
        <p:spPr/>
        <p:txBody>
          <a:bodyPr/>
          <a:lstStyle/>
          <a:p>
            <a:fld id="{3D0BBEA4-D1F2-4D7D-BF98-19FBDD9EE442}" type="slidenum">
              <a:rPr lang="en-GB" smtClean="0"/>
              <a:pPr/>
              <a:t>34</a:t>
            </a:fld>
            <a:endParaRPr lang="en-GB"/>
          </a:p>
        </p:txBody>
      </p:sp>
    </p:spTree>
    <p:extLst>
      <p:ext uri="{BB962C8B-B14F-4D97-AF65-F5344CB8AC3E}">
        <p14:creationId xmlns:p14="http://schemas.microsoft.com/office/powerpoint/2010/main" val="34500841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koptekst 3"/>
          <p:cNvSpPr>
            <a:spLocks noGrp="1"/>
          </p:cNvSpPr>
          <p:nvPr>
            <p:ph type="hdr" sz="quarter"/>
          </p:nvPr>
        </p:nvSpPr>
        <p:spPr/>
        <p:txBody>
          <a:bodyPr/>
          <a:lstStyle/>
          <a:p>
            <a:r>
              <a:rPr lang="en-GB"/>
              <a:t>licentie presentatie</a:t>
            </a:r>
          </a:p>
        </p:txBody>
      </p:sp>
      <p:sp>
        <p:nvSpPr>
          <p:cNvPr id="5" name="Tijdelijke aanduiding voor datum 4"/>
          <p:cNvSpPr>
            <a:spLocks noGrp="1"/>
          </p:cNvSpPr>
          <p:nvPr>
            <p:ph type="dt" sz="quarter" idx="1"/>
          </p:nvPr>
        </p:nvSpPr>
        <p:spPr/>
        <p:txBody>
          <a:bodyPr/>
          <a:lstStyle/>
          <a:p>
            <a:r>
              <a:rPr lang="en-GB"/>
              <a:t>Groningen, 5 October 2023</a:t>
            </a:r>
          </a:p>
        </p:txBody>
      </p:sp>
      <p:sp>
        <p:nvSpPr>
          <p:cNvPr id="6" name="Tijdelijke aanduiding voor voettekst 5"/>
          <p:cNvSpPr>
            <a:spLocks noGrp="1"/>
          </p:cNvSpPr>
          <p:nvPr>
            <p:ph type="ftr" sz="quarter" idx="4"/>
          </p:nvPr>
        </p:nvSpPr>
        <p:spPr/>
        <p:txBody>
          <a:bodyPr/>
          <a:lstStyle/>
          <a:p>
            <a:r>
              <a:rPr lang="en-GB"/>
              <a:t> </a:t>
            </a:r>
          </a:p>
        </p:txBody>
      </p:sp>
      <p:sp>
        <p:nvSpPr>
          <p:cNvPr id="7" name="Tijdelijke aanduiding voor dianummer 6"/>
          <p:cNvSpPr>
            <a:spLocks noGrp="1"/>
          </p:cNvSpPr>
          <p:nvPr>
            <p:ph type="sldNum" sz="quarter" idx="5"/>
          </p:nvPr>
        </p:nvSpPr>
        <p:spPr/>
        <p:txBody>
          <a:bodyPr/>
          <a:lstStyle/>
          <a:p>
            <a:fld id="{3D0BBEA4-D1F2-4D7D-BF98-19FBDD9EE442}" type="slidenum">
              <a:rPr lang="en-GB" smtClean="0"/>
              <a:pPr/>
              <a:t>35</a:t>
            </a:fld>
            <a:endParaRPr lang="en-GB"/>
          </a:p>
        </p:txBody>
      </p:sp>
    </p:spTree>
    <p:extLst>
      <p:ext uri="{BB962C8B-B14F-4D97-AF65-F5344CB8AC3E}">
        <p14:creationId xmlns:p14="http://schemas.microsoft.com/office/powerpoint/2010/main" val="10381068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9788" y="1082675"/>
            <a:ext cx="3906837" cy="2932113"/>
          </a:xfrm>
        </p:spPr>
      </p:sp>
      <p:sp>
        <p:nvSpPr>
          <p:cNvPr id="3" name="Notes Placeholder 2"/>
          <p:cNvSpPr>
            <a:spLocks noGrp="1"/>
          </p:cNvSpPr>
          <p:nvPr>
            <p:ph type="body" idx="1"/>
          </p:nvPr>
        </p:nvSpPr>
        <p:spPr/>
        <p:txBody>
          <a:bodyPr/>
          <a:lstStyle/>
          <a:p>
            <a:endParaRPr lang="nl-NL"/>
          </a:p>
        </p:txBody>
      </p:sp>
      <p:sp>
        <p:nvSpPr>
          <p:cNvPr id="4" name="Slide Number Placeholder 3"/>
          <p:cNvSpPr>
            <a:spLocks noGrp="1"/>
          </p:cNvSpPr>
          <p:nvPr>
            <p:ph type="sldNum" sz="quarter" idx="10"/>
          </p:nvPr>
        </p:nvSpPr>
        <p:spPr/>
        <p:txBody>
          <a:bodyPr/>
          <a:lstStyle/>
          <a:p>
            <a:fld id="{3D0BBEA4-D1F2-4D7D-BF98-19FBDD9EE442}" type="slidenum">
              <a:rPr lang="nl-NL" smtClean="0"/>
              <a:pPr/>
              <a:t>36</a:t>
            </a:fld>
            <a:endParaRPr lang="nl-NL"/>
          </a:p>
        </p:txBody>
      </p:sp>
    </p:spTree>
    <p:extLst>
      <p:ext uri="{BB962C8B-B14F-4D97-AF65-F5344CB8AC3E}">
        <p14:creationId xmlns:p14="http://schemas.microsoft.com/office/powerpoint/2010/main" val="899514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koptekst 3"/>
          <p:cNvSpPr>
            <a:spLocks noGrp="1"/>
          </p:cNvSpPr>
          <p:nvPr>
            <p:ph type="hdr" sz="quarter"/>
          </p:nvPr>
        </p:nvSpPr>
        <p:spPr/>
        <p:txBody>
          <a:bodyPr/>
          <a:lstStyle/>
          <a:p>
            <a:r>
              <a:rPr lang="en-GB"/>
              <a:t>licentie presentatie</a:t>
            </a:r>
          </a:p>
        </p:txBody>
      </p:sp>
      <p:sp>
        <p:nvSpPr>
          <p:cNvPr id="5" name="Tijdelijke aanduiding voor datum 4"/>
          <p:cNvSpPr>
            <a:spLocks noGrp="1"/>
          </p:cNvSpPr>
          <p:nvPr>
            <p:ph type="dt" sz="quarter" idx="1"/>
          </p:nvPr>
        </p:nvSpPr>
        <p:spPr/>
        <p:txBody>
          <a:bodyPr/>
          <a:lstStyle/>
          <a:p>
            <a:r>
              <a:rPr lang="en-GB"/>
              <a:t>Groningen, 5 October 2023</a:t>
            </a:r>
          </a:p>
        </p:txBody>
      </p:sp>
      <p:sp>
        <p:nvSpPr>
          <p:cNvPr id="6" name="Tijdelijke aanduiding voor voettekst 5"/>
          <p:cNvSpPr>
            <a:spLocks noGrp="1"/>
          </p:cNvSpPr>
          <p:nvPr>
            <p:ph type="ftr" sz="quarter" idx="4"/>
          </p:nvPr>
        </p:nvSpPr>
        <p:spPr/>
        <p:txBody>
          <a:bodyPr/>
          <a:lstStyle/>
          <a:p>
            <a:r>
              <a:rPr lang="en-GB"/>
              <a:t> </a:t>
            </a:r>
          </a:p>
        </p:txBody>
      </p:sp>
      <p:sp>
        <p:nvSpPr>
          <p:cNvPr id="7" name="Tijdelijke aanduiding voor dianummer 6"/>
          <p:cNvSpPr>
            <a:spLocks noGrp="1"/>
          </p:cNvSpPr>
          <p:nvPr>
            <p:ph type="sldNum" sz="quarter" idx="5"/>
          </p:nvPr>
        </p:nvSpPr>
        <p:spPr/>
        <p:txBody>
          <a:bodyPr/>
          <a:lstStyle/>
          <a:p>
            <a:fld id="{3D0BBEA4-D1F2-4D7D-BF98-19FBDD9EE442}" type="slidenum">
              <a:rPr lang="en-GB" smtClean="0"/>
              <a:pPr/>
              <a:t>4</a:t>
            </a:fld>
            <a:endParaRPr lang="en-GB"/>
          </a:p>
        </p:txBody>
      </p:sp>
    </p:spTree>
    <p:extLst>
      <p:ext uri="{BB962C8B-B14F-4D97-AF65-F5344CB8AC3E}">
        <p14:creationId xmlns:p14="http://schemas.microsoft.com/office/powerpoint/2010/main" val="18255222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koptekst 3"/>
          <p:cNvSpPr>
            <a:spLocks noGrp="1"/>
          </p:cNvSpPr>
          <p:nvPr>
            <p:ph type="hdr" sz="quarter"/>
          </p:nvPr>
        </p:nvSpPr>
        <p:spPr/>
        <p:txBody>
          <a:bodyPr/>
          <a:lstStyle/>
          <a:p>
            <a:r>
              <a:rPr lang="en-GB"/>
              <a:t>licentie presentatie</a:t>
            </a:r>
          </a:p>
        </p:txBody>
      </p:sp>
      <p:sp>
        <p:nvSpPr>
          <p:cNvPr id="5" name="Tijdelijke aanduiding voor datum 4"/>
          <p:cNvSpPr>
            <a:spLocks noGrp="1"/>
          </p:cNvSpPr>
          <p:nvPr>
            <p:ph type="dt" sz="quarter" idx="1"/>
          </p:nvPr>
        </p:nvSpPr>
        <p:spPr/>
        <p:txBody>
          <a:bodyPr/>
          <a:lstStyle/>
          <a:p>
            <a:r>
              <a:rPr lang="en-GB"/>
              <a:t>Groningen, 5 October 2023</a:t>
            </a:r>
          </a:p>
        </p:txBody>
      </p:sp>
      <p:sp>
        <p:nvSpPr>
          <p:cNvPr id="6" name="Tijdelijke aanduiding voor voettekst 5"/>
          <p:cNvSpPr>
            <a:spLocks noGrp="1"/>
          </p:cNvSpPr>
          <p:nvPr>
            <p:ph type="ftr" sz="quarter" idx="4"/>
          </p:nvPr>
        </p:nvSpPr>
        <p:spPr/>
        <p:txBody>
          <a:bodyPr/>
          <a:lstStyle/>
          <a:p>
            <a:r>
              <a:rPr lang="en-GB"/>
              <a:t> </a:t>
            </a:r>
          </a:p>
        </p:txBody>
      </p:sp>
      <p:sp>
        <p:nvSpPr>
          <p:cNvPr id="7" name="Tijdelijke aanduiding voor dianummer 6"/>
          <p:cNvSpPr>
            <a:spLocks noGrp="1"/>
          </p:cNvSpPr>
          <p:nvPr>
            <p:ph type="sldNum" sz="quarter" idx="5"/>
          </p:nvPr>
        </p:nvSpPr>
        <p:spPr/>
        <p:txBody>
          <a:bodyPr/>
          <a:lstStyle/>
          <a:p>
            <a:fld id="{3D0BBEA4-D1F2-4D7D-BF98-19FBDD9EE442}" type="slidenum">
              <a:rPr lang="en-GB" smtClean="0"/>
              <a:pPr/>
              <a:t>5</a:t>
            </a:fld>
            <a:endParaRPr lang="en-GB"/>
          </a:p>
        </p:txBody>
      </p:sp>
    </p:spTree>
    <p:extLst>
      <p:ext uri="{BB962C8B-B14F-4D97-AF65-F5344CB8AC3E}">
        <p14:creationId xmlns:p14="http://schemas.microsoft.com/office/powerpoint/2010/main" val="867169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9788" y="1082675"/>
            <a:ext cx="3906837" cy="2932113"/>
          </a:xfrm>
        </p:spPr>
      </p:sp>
      <p:sp>
        <p:nvSpPr>
          <p:cNvPr id="3" name="Notes Placeholder 2"/>
          <p:cNvSpPr>
            <a:spLocks noGrp="1"/>
          </p:cNvSpPr>
          <p:nvPr>
            <p:ph type="body" idx="1"/>
          </p:nvPr>
        </p:nvSpPr>
        <p:spPr/>
        <p:txBody>
          <a:bodyPr/>
          <a:lstStyle/>
          <a:p>
            <a:pPr marL="0" indent="0">
              <a:buNone/>
            </a:pPr>
            <a:endParaRPr lang="en-GB" dirty="0"/>
          </a:p>
        </p:txBody>
      </p:sp>
      <p:sp>
        <p:nvSpPr>
          <p:cNvPr id="4" name="Header Placeholder 3"/>
          <p:cNvSpPr>
            <a:spLocks noGrp="1"/>
          </p:cNvSpPr>
          <p:nvPr>
            <p:ph type="hdr" sz="quarter"/>
          </p:nvPr>
        </p:nvSpPr>
        <p:spPr/>
        <p:txBody>
          <a:bodyPr/>
          <a:lstStyle/>
          <a:p>
            <a:r>
              <a:rPr lang="en-GB"/>
              <a:t>licentie presentatie</a:t>
            </a:r>
          </a:p>
        </p:txBody>
      </p:sp>
      <p:sp>
        <p:nvSpPr>
          <p:cNvPr id="5" name="Date Placeholder 4"/>
          <p:cNvSpPr>
            <a:spLocks noGrp="1"/>
          </p:cNvSpPr>
          <p:nvPr>
            <p:ph type="dt" sz="quarter" idx="1"/>
          </p:nvPr>
        </p:nvSpPr>
        <p:spPr/>
        <p:txBody>
          <a:bodyPr/>
          <a:lstStyle/>
          <a:p>
            <a:r>
              <a:rPr lang="en-GB"/>
              <a:t>Groningen, 5 October 2023</a:t>
            </a:r>
          </a:p>
        </p:txBody>
      </p:sp>
      <p:sp>
        <p:nvSpPr>
          <p:cNvPr id="6" name="Footer Placeholder 5"/>
          <p:cNvSpPr>
            <a:spLocks noGrp="1"/>
          </p:cNvSpPr>
          <p:nvPr>
            <p:ph type="ftr" sz="quarter" idx="4"/>
          </p:nvPr>
        </p:nvSpPr>
        <p:spPr/>
        <p:txBody>
          <a:bodyPr/>
          <a:lstStyle/>
          <a:p>
            <a:r>
              <a:rPr lang="en-GB"/>
              <a:t> </a:t>
            </a:r>
          </a:p>
        </p:txBody>
      </p:sp>
      <p:sp>
        <p:nvSpPr>
          <p:cNvPr id="7" name="Slide Number Placeholder 6"/>
          <p:cNvSpPr>
            <a:spLocks noGrp="1"/>
          </p:cNvSpPr>
          <p:nvPr>
            <p:ph type="sldNum" sz="quarter" idx="5"/>
          </p:nvPr>
        </p:nvSpPr>
        <p:spPr/>
        <p:txBody>
          <a:bodyPr/>
          <a:lstStyle/>
          <a:p>
            <a:fld id="{3D0BBEA4-D1F2-4D7D-BF98-19FBDD9EE442}" type="slidenum">
              <a:rPr lang="en-GB" smtClean="0"/>
              <a:pPr/>
              <a:t>6</a:t>
            </a:fld>
            <a:endParaRPr lang="en-GB"/>
          </a:p>
        </p:txBody>
      </p:sp>
    </p:spTree>
    <p:extLst>
      <p:ext uri="{BB962C8B-B14F-4D97-AF65-F5344CB8AC3E}">
        <p14:creationId xmlns:p14="http://schemas.microsoft.com/office/powerpoint/2010/main" val="42408008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9788" y="1082675"/>
            <a:ext cx="3906837" cy="2932113"/>
          </a:xfrm>
        </p:spPr>
      </p:sp>
      <p:sp>
        <p:nvSpPr>
          <p:cNvPr id="3" name="Notes Placeholder 2"/>
          <p:cNvSpPr>
            <a:spLocks noGrp="1"/>
          </p:cNvSpPr>
          <p:nvPr>
            <p:ph type="body" idx="1"/>
          </p:nvPr>
        </p:nvSpPr>
        <p:spPr/>
        <p:txBody>
          <a:bodyPr/>
          <a:lstStyle/>
          <a:p>
            <a:pPr marL="0" indent="0">
              <a:buNone/>
            </a:pPr>
            <a:endParaRPr lang="en-GB" dirty="0"/>
          </a:p>
        </p:txBody>
      </p:sp>
      <p:sp>
        <p:nvSpPr>
          <p:cNvPr id="4" name="Header Placeholder 3"/>
          <p:cNvSpPr>
            <a:spLocks noGrp="1"/>
          </p:cNvSpPr>
          <p:nvPr>
            <p:ph type="hdr" sz="quarter"/>
          </p:nvPr>
        </p:nvSpPr>
        <p:spPr/>
        <p:txBody>
          <a:bodyPr/>
          <a:lstStyle/>
          <a:p>
            <a:r>
              <a:rPr lang="en-GB"/>
              <a:t>licentie presentatie</a:t>
            </a:r>
          </a:p>
        </p:txBody>
      </p:sp>
      <p:sp>
        <p:nvSpPr>
          <p:cNvPr id="5" name="Date Placeholder 4"/>
          <p:cNvSpPr>
            <a:spLocks noGrp="1"/>
          </p:cNvSpPr>
          <p:nvPr>
            <p:ph type="dt" sz="quarter" idx="1"/>
          </p:nvPr>
        </p:nvSpPr>
        <p:spPr/>
        <p:txBody>
          <a:bodyPr/>
          <a:lstStyle/>
          <a:p>
            <a:r>
              <a:rPr lang="en-GB"/>
              <a:t>Groningen, 5 October 2023</a:t>
            </a:r>
          </a:p>
        </p:txBody>
      </p:sp>
      <p:sp>
        <p:nvSpPr>
          <p:cNvPr id="6" name="Footer Placeholder 5"/>
          <p:cNvSpPr>
            <a:spLocks noGrp="1"/>
          </p:cNvSpPr>
          <p:nvPr>
            <p:ph type="ftr" sz="quarter" idx="4"/>
          </p:nvPr>
        </p:nvSpPr>
        <p:spPr/>
        <p:txBody>
          <a:bodyPr/>
          <a:lstStyle/>
          <a:p>
            <a:r>
              <a:rPr lang="en-GB"/>
              <a:t> </a:t>
            </a:r>
          </a:p>
        </p:txBody>
      </p:sp>
      <p:sp>
        <p:nvSpPr>
          <p:cNvPr id="7" name="Slide Number Placeholder 6"/>
          <p:cNvSpPr>
            <a:spLocks noGrp="1"/>
          </p:cNvSpPr>
          <p:nvPr>
            <p:ph type="sldNum" sz="quarter" idx="5"/>
          </p:nvPr>
        </p:nvSpPr>
        <p:spPr/>
        <p:txBody>
          <a:bodyPr/>
          <a:lstStyle/>
          <a:p>
            <a:fld id="{3D0BBEA4-D1F2-4D7D-BF98-19FBDD9EE442}" type="slidenum">
              <a:rPr lang="en-GB" smtClean="0"/>
              <a:pPr/>
              <a:t>7</a:t>
            </a:fld>
            <a:endParaRPr lang="en-GB"/>
          </a:p>
        </p:txBody>
      </p:sp>
    </p:spTree>
    <p:extLst>
      <p:ext uri="{BB962C8B-B14F-4D97-AF65-F5344CB8AC3E}">
        <p14:creationId xmlns:p14="http://schemas.microsoft.com/office/powerpoint/2010/main" val="2472209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9788" y="1082675"/>
            <a:ext cx="3906837" cy="2932113"/>
          </a:xfrm>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r>
              <a:rPr lang="en-GB"/>
              <a:t>licentie presentatie</a:t>
            </a:r>
          </a:p>
        </p:txBody>
      </p:sp>
      <p:sp>
        <p:nvSpPr>
          <p:cNvPr id="5" name="Date Placeholder 4"/>
          <p:cNvSpPr>
            <a:spLocks noGrp="1"/>
          </p:cNvSpPr>
          <p:nvPr>
            <p:ph type="dt" sz="quarter" idx="1"/>
          </p:nvPr>
        </p:nvSpPr>
        <p:spPr/>
        <p:txBody>
          <a:bodyPr/>
          <a:lstStyle/>
          <a:p>
            <a:r>
              <a:rPr lang="en-GB"/>
              <a:t>Groningen, 5 October 2023</a:t>
            </a:r>
          </a:p>
        </p:txBody>
      </p:sp>
      <p:sp>
        <p:nvSpPr>
          <p:cNvPr id="6" name="Footer Placeholder 5"/>
          <p:cNvSpPr>
            <a:spLocks noGrp="1"/>
          </p:cNvSpPr>
          <p:nvPr>
            <p:ph type="ftr" sz="quarter" idx="4"/>
          </p:nvPr>
        </p:nvSpPr>
        <p:spPr/>
        <p:txBody>
          <a:bodyPr/>
          <a:lstStyle/>
          <a:p>
            <a:r>
              <a:rPr lang="en-GB"/>
              <a:t> </a:t>
            </a:r>
          </a:p>
        </p:txBody>
      </p:sp>
      <p:sp>
        <p:nvSpPr>
          <p:cNvPr id="7" name="Slide Number Placeholder 6"/>
          <p:cNvSpPr>
            <a:spLocks noGrp="1"/>
          </p:cNvSpPr>
          <p:nvPr>
            <p:ph type="sldNum" sz="quarter" idx="5"/>
          </p:nvPr>
        </p:nvSpPr>
        <p:spPr/>
        <p:txBody>
          <a:bodyPr/>
          <a:lstStyle/>
          <a:p>
            <a:fld id="{3D0BBEA4-D1F2-4D7D-BF98-19FBDD9EE442}" type="slidenum">
              <a:rPr lang="en-GB" smtClean="0"/>
              <a:pPr/>
              <a:t>8</a:t>
            </a:fld>
            <a:endParaRPr lang="en-GB"/>
          </a:p>
        </p:txBody>
      </p:sp>
    </p:spTree>
    <p:extLst>
      <p:ext uri="{BB962C8B-B14F-4D97-AF65-F5344CB8AC3E}">
        <p14:creationId xmlns:p14="http://schemas.microsoft.com/office/powerpoint/2010/main" val="3613518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a:p>
        </p:txBody>
      </p:sp>
      <p:sp>
        <p:nvSpPr>
          <p:cNvPr id="4" name="Tijdelijke aanduiding voor koptekst 3"/>
          <p:cNvSpPr>
            <a:spLocks noGrp="1"/>
          </p:cNvSpPr>
          <p:nvPr>
            <p:ph type="hdr" sz="quarter"/>
          </p:nvPr>
        </p:nvSpPr>
        <p:spPr/>
        <p:txBody>
          <a:bodyPr/>
          <a:lstStyle/>
          <a:p>
            <a:r>
              <a:rPr lang="en-GB"/>
              <a:t>licentie presentatie</a:t>
            </a:r>
          </a:p>
        </p:txBody>
      </p:sp>
      <p:sp>
        <p:nvSpPr>
          <p:cNvPr id="5" name="Tijdelijke aanduiding voor datum 4"/>
          <p:cNvSpPr>
            <a:spLocks noGrp="1"/>
          </p:cNvSpPr>
          <p:nvPr>
            <p:ph type="dt" sz="quarter" idx="1"/>
          </p:nvPr>
        </p:nvSpPr>
        <p:spPr/>
        <p:txBody>
          <a:bodyPr/>
          <a:lstStyle/>
          <a:p>
            <a:r>
              <a:rPr lang="en-GB"/>
              <a:t>Groningen, 5 October 2023</a:t>
            </a:r>
          </a:p>
        </p:txBody>
      </p:sp>
      <p:sp>
        <p:nvSpPr>
          <p:cNvPr id="6" name="Tijdelijke aanduiding voor voettekst 5"/>
          <p:cNvSpPr>
            <a:spLocks noGrp="1"/>
          </p:cNvSpPr>
          <p:nvPr>
            <p:ph type="ftr" sz="quarter" idx="4"/>
          </p:nvPr>
        </p:nvSpPr>
        <p:spPr/>
        <p:txBody>
          <a:bodyPr/>
          <a:lstStyle/>
          <a:p>
            <a:r>
              <a:rPr lang="en-GB"/>
              <a:t> </a:t>
            </a:r>
          </a:p>
        </p:txBody>
      </p:sp>
      <p:sp>
        <p:nvSpPr>
          <p:cNvPr id="7" name="Tijdelijke aanduiding voor dianummer 6"/>
          <p:cNvSpPr>
            <a:spLocks noGrp="1"/>
          </p:cNvSpPr>
          <p:nvPr>
            <p:ph type="sldNum" sz="quarter" idx="5"/>
          </p:nvPr>
        </p:nvSpPr>
        <p:spPr/>
        <p:txBody>
          <a:bodyPr/>
          <a:lstStyle/>
          <a:p>
            <a:fld id="{3D0BBEA4-D1F2-4D7D-BF98-19FBDD9EE442}" type="slidenum">
              <a:rPr lang="en-GB" smtClean="0"/>
              <a:pPr/>
              <a:t>9</a:t>
            </a:fld>
            <a:endParaRPr lang="en-GB"/>
          </a:p>
        </p:txBody>
      </p:sp>
    </p:spTree>
    <p:extLst>
      <p:ext uri="{BB962C8B-B14F-4D97-AF65-F5344CB8AC3E}">
        <p14:creationId xmlns:p14="http://schemas.microsoft.com/office/powerpoint/2010/main" val="18713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Half beeld)">
    <p:spTree>
      <p:nvGrpSpPr>
        <p:cNvPr id="1" name=""/>
        <p:cNvGrpSpPr/>
        <p:nvPr/>
      </p:nvGrpSpPr>
      <p:grpSpPr>
        <a:xfrm>
          <a:off x="0" y="0"/>
          <a:ext cx="0" cy="0"/>
          <a:chOff x="0" y="0"/>
          <a:chExt cx="0" cy="0"/>
        </a:xfrm>
      </p:grpSpPr>
      <p:sp>
        <p:nvSpPr>
          <p:cNvPr id="18" name="Tijdelijke aanduiding voor afbeelding 17"/>
          <p:cNvSpPr>
            <a:spLocks noGrp="1"/>
          </p:cNvSpPr>
          <p:nvPr>
            <p:ph type="pic" sz="quarter" idx="16" hasCustomPrompt="1"/>
          </p:nvPr>
        </p:nvSpPr>
        <p:spPr>
          <a:xfrm>
            <a:off x="0" y="3605500"/>
            <a:ext cx="9144000" cy="3252500"/>
          </a:xfrm>
          <a:custGeom>
            <a:avLst/>
            <a:gdLst>
              <a:gd name="connsiteX0" fmla="*/ 9144000 w 9144000"/>
              <a:gd name="connsiteY0" fmla="*/ 0 h 3252500"/>
              <a:gd name="connsiteX1" fmla="*/ 9144000 w 9144000"/>
              <a:gd name="connsiteY1" fmla="*/ 3252500 h 3252500"/>
              <a:gd name="connsiteX2" fmla="*/ 0 w 9144000"/>
              <a:gd name="connsiteY2" fmla="*/ 3252500 h 3252500"/>
              <a:gd name="connsiteX3" fmla="*/ 0 w 9144000"/>
              <a:gd name="connsiteY3" fmla="*/ 574675 h 3252500"/>
              <a:gd name="connsiteX4" fmla="*/ 14684 w 9144000"/>
              <a:gd name="connsiteY4" fmla="*/ 557808 h 3252500"/>
              <a:gd name="connsiteX5" fmla="*/ 26988 w 9144000"/>
              <a:gd name="connsiteY5" fmla="*/ 544116 h 3252500"/>
              <a:gd name="connsiteX6" fmla="*/ 1243211 w 9144000"/>
              <a:gd name="connsiteY6" fmla="*/ 397 h 3252500"/>
              <a:gd name="connsiteX7" fmla="*/ 9144000 w 9144000"/>
              <a:gd name="connsiteY7" fmla="*/ 0 h 32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3252500">
                <a:moveTo>
                  <a:pt x="9144000" y="0"/>
                </a:moveTo>
                <a:lnTo>
                  <a:pt x="9144000" y="3252500"/>
                </a:lnTo>
                <a:lnTo>
                  <a:pt x="0" y="3252500"/>
                </a:lnTo>
                <a:lnTo>
                  <a:pt x="0" y="574675"/>
                </a:lnTo>
                <a:cubicBezTo>
                  <a:pt x="3374" y="570706"/>
                  <a:pt x="11510" y="561578"/>
                  <a:pt x="14684" y="557808"/>
                </a:cubicBezTo>
                <a:cubicBezTo>
                  <a:pt x="18852" y="553244"/>
                  <a:pt x="22820" y="548680"/>
                  <a:pt x="26988" y="544116"/>
                </a:cubicBezTo>
                <a:cubicBezTo>
                  <a:pt x="336749" y="198636"/>
                  <a:pt x="780058" y="397"/>
                  <a:pt x="1243211" y="397"/>
                </a:cubicBezTo>
                <a:cubicBezTo>
                  <a:pt x="1243211" y="397"/>
                  <a:pt x="1243211" y="397"/>
                  <a:pt x="9144000" y="0"/>
                </a:cubicBezTo>
                <a:close/>
              </a:path>
            </a:pathLst>
          </a:custGeom>
          <a:solidFill>
            <a:schemeClr val="accent5"/>
          </a:solidFill>
        </p:spPr>
        <p:txBody>
          <a:bodyPr wrap="square" tIns="180000" bIns="0" anchor="t" anchorCtr="0">
            <a:noAutofit/>
          </a:bodyPr>
          <a:lstStyle>
            <a:lvl1pPr marL="0" indent="0" algn="ctr">
              <a:buNone/>
              <a:defRPr/>
            </a:lvl1pPr>
          </a:lstStyle>
          <a:p>
            <a:r>
              <a:rPr lang="en-GB"/>
              <a:t> </a:t>
            </a:r>
          </a:p>
        </p:txBody>
      </p:sp>
      <p:sp>
        <p:nvSpPr>
          <p:cNvPr id="2" name="Title 1"/>
          <p:cNvSpPr>
            <a:spLocks noGrp="1"/>
          </p:cNvSpPr>
          <p:nvPr>
            <p:ph type="ctrTitle"/>
          </p:nvPr>
        </p:nvSpPr>
        <p:spPr>
          <a:xfrm>
            <a:off x="1202399" y="1281600"/>
            <a:ext cx="7347600" cy="738000"/>
          </a:xfrm>
        </p:spPr>
        <p:txBody>
          <a:bodyPr anchor="t" anchorCtr="0"/>
          <a:lstStyle>
            <a:lvl1pPr algn="l">
              <a:defRPr sz="2400"/>
            </a:lvl1pPr>
          </a:lstStyle>
          <a:p>
            <a:r>
              <a:rPr lang="en-GB"/>
              <a:t>Klik om stijl te bewerken</a:t>
            </a:r>
          </a:p>
        </p:txBody>
      </p:sp>
      <p:sp>
        <p:nvSpPr>
          <p:cNvPr id="3" name="Subtitle 2"/>
          <p:cNvSpPr>
            <a:spLocks noGrp="1"/>
          </p:cNvSpPr>
          <p:nvPr>
            <p:ph type="subTitle" idx="1"/>
          </p:nvPr>
        </p:nvSpPr>
        <p:spPr>
          <a:xfrm>
            <a:off x="1202400" y="2073600"/>
            <a:ext cx="7347600" cy="831600"/>
          </a:xfrm>
        </p:spPr>
        <p:txBody>
          <a:bodyPr/>
          <a:lstStyle>
            <a:lvl1pPr marL="0" indent="0" algn="l">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Klikken om de ondertitelstijl van het model te bewerken</a:t>
            </a:r>
          </a:p>
        </p:txBody>
      </p:sp>
      <p:sp>
        <p:nvSpPr>
          <p:cNvPr id="4" name="Date Placeholder 3"/>
          <p:cNvSpPr>
            <a:spLocks noGrp="1"/>
          </p:cNvSpPr>
          <p:nvPr>
            <p:ph type="dt" sz="half" idx="10"/>
          </p:nvPr>
        </p:nvSpPr>
        <p:spPr/>
        <p:txBody>
          <a:bodyPr/>
          <a:lstStyle/>
          <a:p>
            <a:r>
              <a:rPr lang="nl-NL"/>
              <a:t>Groningen, 17 October 2023</a:t>
            </a:r>
            <a:endParaRPr lang="en-GB"/>
          </a:p>
        </p:txBody>
      </p:sp>
      <p:sp>
        <p:nvSpPr>
          <p:cNvPr id="6" name="Slide Number Placeholder 5"/>
          <p:cNvSpPr>
            <a:spLocks noGrp="1"/>
          </p:cNvSpPr>
          <p:nvPr>
            <p:ph type="sldNum" sz="quarter" idx="12"/>
          </p:nvPr>
        </p:nvSpPr>
        <p:spPr>
          <a:xfrm>
            <a:off x="7883999" y="478800"/>
            <a:ext cx="666000" cy="180000"/>
          </a:xfrm>
        </p:spPr>
        <p:txBody>
          <a:bodyPr/>
          <a:lstStyle/>
          <a:p>
            <a:r>
              <a:rPr lang="en-GB"/>
              <a:t>#</a:t>
            </a:r>
            <a:fld id="{41DB2716-3555-4756-BDF8-0DE425FAE472}" type="slidenum">
              <a:rPr lang="en-GB" smtClean="0"/>
              <a:pPr/>
              <a:t>‹nr.›</a:t>
            </a:fld>
            <a:endParaRPr lang="en-GB"/>
          </a:p>
        </p:txBody>
      </p:sp>
      <p:sp>
        <p:nvSpPr>
          <p:cNvPr id="10" name="sSpeakerName"/>
          <p:cNvSpPr>
            <a:spLocks noGrp="1"/>
          </p:cNvSpPr>
          <p:nvPr>
            <p:ph type="body" sz="quarter" idx="13" hasCustomPrompt="1"/>
          </p:nvPr>
        </p:nvSpPr>
        <p:spPr>
          <a:xfrm>
            <a:off x="1198563" y="2944800"/>
            <a:ext cx="7347600" cy="180000"/>
          </a:xfrm>
        </p:spPr>
        <p:txBody>
          <a:bodyPr anchor="ctr" anchorCtr="0"/>
          <a:lstStyle>
            <a:lvl1pPr marL="0" indent="0">
              <a:buNone/>
              <a:defRPr sz="800"/>
            </a:lvl1pPr>
            <a:lvl2pPr marL="360000" indent="0">
              <a:buNone/>
              <a:defRPr/>
            </a:lvl2pPr>
            <a:lvl3pPr marL="720000" indent="0">
              <a:buNone/>
              <a:defRPr/>
            </a:lvl3pPr>
            <a:lvl4pPr marL="1080000" indent="0">
              <a:buNone/>
              <a:defRPr/>
            </a:lvl4pPr>
            <a:lvl5pPr marL="1440000" indent="0">
              <a:buNone/>
              <a:defRPr/>
            </a:lvl5pPr>
          </a:lstStyle>
          <a:p>
            <a:pPr lvl="0"/>
            <a:r>
              <a:rPr lang="en-GB"/>
              <a:t>Klik om spreker in te voeren</a:t>
            </a:r>
          </a:p>
        </p:txBody>
      </p:sp>
      <p:sp>
        <p:nvSpPr>
          <p:cNvPr id="5" name="Tijdelijke aanduiding voor voettekst 4"/>
          <p:cNvSpPr>
            <a:spLocks noGrp="1"/>
          </p:cNvSpPr>
          <p:nvPr>
            <p:ph type="ftr" sz="quarter" idx="14"/>
          </p:nvPr>
        </p:nvSpPr>
        <p:spPr bwMode="white"/>
        <p:txBody>
          <a:bodyPr/>
          <a:lstStyle>
            <a:lvl1pPr>
              <a:defRPr>
                <a:solidFill>
                  <a:schemeClr val="bg1"/>
                </a:solidFill>
                <a:effectLst>
                  <a:outerShdw blurRad="38100" dist="38100" dir="2700000" algn="tl">
                    <a:srgbClr val="000000">
                      <a:alpha val="43137"/>
                    </a:srgbClr>
                  </a:outerShdw>
                </a:effectLst>
              </a:defRPr>
            </a:lvl1pPr>
          </a:lstStyle>
          <a:p>
            <a:endParaRPr lang="en-GB"/>
          </a:p>
        </p:txBody>
      </p:sp>
      <p:sp>
        <p:nvSpPr>
          <p:cNvPr id="19" name="sSlideImageOverlaySource2"/>
          <p:cNvSpPr>
            <a:spLocks/>
          </p:cNvSpPr>
          <p:nvPr userDrawn="1"/>
        </p:nvSpPr>
        <p:spPr bwMode="ltGray">
          <a:xfrm>
            <a:off x="0" y="3592801"/>
            <a:ext cx="9144000" cy="587375"/>
          </a:xfrm>
          <a:custGeom>
            <a:avLst/>
            <a:gdLst>
              <a:gd name="T0" fmla="*/ 0 w 46080"/>
              <a:gd name="T1" fmla="*/ 2960 h 2960"/>
              <a:gd name="T2" fmla="*/ 0 w 46080"/>
              <a:gd name="T3" fmla="*/ 2864 h 2960"/>
              <a:gd name="T4" fmla="*/ 88 w 46080"/>
              <a:gd name="T5" fmla="*/ 2763 h 2960"/>
              <a:gd name="T6" fmla="*/ 6265 w 46080"/>
              <a:gd name="T7" fmla="*/ 2 h 2960"/>
              <a:gd name="T8" fmla="*/ 46080 w 46080"/>
              <a:gd name="T9" fmla="*/ 0 h 2960"/>
              <a:gd name="T10" fmla="*/ 46080 w 46080"/>
              <a:gd name="T11" fmla="*/ 64 h 2960"/>
              <a:gd name="T12" fmla="*/ 6265 w 46080"/>
              <a:gd name="T13" fmla="*/ 66 h 2960"/>
              <a:gd name="T14" fmla="*/ 136 w 46080"/>
              <a:gd name="T15" fmla="*/ 2806 h 2960"/>
              <a:gd name="T16" fmla="*/ 74 w 46080"/>
              <a:gd name="T17" fmla="*/ 2875 h 2960"/>
              <a:gd name="T18" fmla="*/ 0 w 46080"/>
              <a:gd name="T19" fmla="*/ 2960 h 2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080" h="2960">
                <a:moveTo>
                  <a:pt x="0" y="2960"/>
                </a:moveTo>
                <a:cubicBezTo>
                  <a:pt x="0" y="2864"/>
                  <a:pt x="0" y="2864"/>
                  <a:pt x="0" y="2864"/>
                </a:cubicBezTo>
                <a:cubicBezTo>
                  <a:pt x="37" y="2821"/>
                  <a:pt x="50" y="2805"/>
                  <a:pt x="88" y="2763"/>
                </a:cubicBezTo>
                <a:cubicBezTo>
                  <a:pt x="1661" y="1009"/>
                  <a:pt x="3913" y="2"/>
                  <a:pt x="6265" y="2"/>
                </a:cubicBezTo>
                <a:cubicBezTo>
                  <a:pt x="46080" y="0"/>
                  <a:pt x="46080" y="0"/>
                  <a:pt x="46080" y="0"/>
                </a:cubicBezTo>
                <a:cubicBezTo>
                  <a:pt x="46080" y="64"/>
                  <a:pt x="46080" y="64"/>
                  <a:pt x="46080" y="64"/>
                </a:cubicBezTo>
                <a:cubicBezTo>
                  <a:pt x="6265" y="66"/>
                  <a:pt x="6265" y="66"/>
                  <a:pt x="6265" y="66"/>
                </a:cubicBezTo>
                <a:cubicBezTo>
                  <a:pt x="3931" y="66"/>
                  <a:pt x="1697" y="1065"/>
                  <a:pt x="136" y="2806"/>
                </a:cubicBezTo>
                <a:cubicBezTo>
                  <a:pt x="115" y="2829"/>
                  <a:pt x="95" y="2852"/>
                  <a:pt x="74" y="2875"/>
                </a:cubicBezTo>
                <a:cubicBezTo>
                  <a:pt x="58" y="2894"/>
                  <a:pt x="17" y="2940"/>
                  <a:pt x="0" y="296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6923244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Inhoud #1 (Twee kolommen)">
    <p:spTree>
      <p:nvGrpSpPr>
        <p:cNvPr id="1" name=""/>
        <p:cNvGrpSpPr/>
        <p:nvPr/>
      </p:nvGrpSpPr>
      <p:grpSpPr>
        <a:xfrm>
          <a:off x="0" y="0"/>
          <a:ext cx="0" cy="0"/>
          <a:chOff x="0" y="0"/>
          <a:chExt cx="0" cy="0"/>
        </a:xfrm>
      </p:grpSpPr>
      <p:grpSp>
        <p:nvGrpSpPr>
          <p:cNvPr id="8" name="sBackgroundLines"/>
          <p:cNvGrpSpPr/>
          <p:nvPr userDrawn="1"/>
        </p:nvGrpSpPr>
        <p:grpSpPr bwMode="ltGray">
          <a:xfrm>
            <a:off x="0" y="6215064"/>
            <a:ext cx="9144000" cy="642937"/>
            <a:chOff x="0" y="6215063"/>
            <a:chExt cx="9144000" cy="642937"/>
          </a:xfrm>
        </p:grpSpPr>
        <p:sp>
          <p:nvSpPr>
            <p:cNvPr id="9" name="Freeform 10"/>
            <p:cNvSpPr>
              <a:spLocks/>
            </p:cNvSpPr>
            <p:nvPr userDrawn="1"/>
          </p:nvSpPr>
          <p:spPr bwMode="ltGray">
            <a:xfrm>
              <a:off x="0" y="6454775"/>
              <a:ext cx="3005138" cy="403225"/>
            </a:xfrm>
            <a:custGeom>
              <a:avLst/>
              <a:gdLst>
                <a:gd name="T0" fmla="*/ 9765 w 15142"/>
                <a:gd name="T1" fmla="*/ 1 h 2033"/>
                <a:gd name="T2" fmla="*/ 0 w 15142"/>
                <a:gd name="T3" fmla="*/ 0 h 2033"/>
                <a:gd name="T4" fmla="*/ 0 w 15142"/>
                <a:gd name="T5" fmla="*/ 64 h 2033"/>
                <a:gd name="T6" fmla="*/ 9765 w 15142"/>
                <a:gd name="T7" fmla="*/ 65 h 2033"/>
                <a:gd name="T8" fmla="*/ 15043 w 15142"/>
                <a:gd name="T9" fmla="*/ 2033 h 2033"/>
                <a:gd name="T10" fmla="*/ 15142 w 15142"/>
                <a:gd name="T11" fmla="*/ 2033 h 2033"/>
                <a:gd name="T12" fmla="*/ 9765 w 15142"/>
                <a:gd name="T13" fmla="*/ 1 h 2033"/>
              </a:gdLst>
              <a:ahLst/>
              <a:cxnLst>
                <a:cxn ang="0">
                  <a:pos x="T0" y="T1"/>
                </a:cxn>
                <a:cxn ang="0">
                  <a:pos x="T2" y="T3"/>
                </a:cxn>
                <a:cxn ang="0">
                  <a:pos x="T4" y="T5"/>
                </a:cxn>
                <a:cxn ang="0">
                  <a:pos x="T6" y="T7"/>
                </a:cxn>
                <a:cxn ang="0">
                  <a:pos x="T8" y="T9"/>
                </a:cxn>
                <a:cxn ang="0">
                  <a:pos x="T10" y="T11"/>
                </a:cxn>
                <a:cxn ang="0">
                  <a:pos x="T12" y="T13"/>
                </a:cxn>
              </a:cxnLst>
              <a:rect l="0" t="0" r="r" b="b"/>
              <a:pathLst>
                <a:path w="15142" h="2033">
                  <a:moveTo>
                    <a:pt x="9765" y="1"/>
                  </a:moveTo>
                  <a:cubicBezTo>
                    <a:pt x="0" y="0"/>
                    <a:pt x="0" y="0"/>
                    <a:pt x="0" y="0"/>
                  </a:cubicBezTo>
                  <a:cubicBezTo>
                    <a:pt x="0" y="64"/>
                    <a:pt x="0" y="64"/>
                    <a:pt x="0" y="64"/>
                  </a:cubicBezTo>
                  <a:cubicBezTo>
                    <a:pt x="9765" y="65"/>
                    <a:pt x="9765" y="65"/>
                    <a:pt x="9765" y="65"/>
                  </a:cubicBezTo>
                  <a:cubicBezTo>
                    <a:pt x="11741" y="65"/>
                    <a:pt x="13599" y="776"/>
                    <a:pt x="15043" y="2033"/>
                  </a:cubicBezTo>
                  <a:cubicBezTo>
                    <a:pt x="15142" y="2033"/>
                    <a:pt x="15142" y="2033"/>
                    <a:pt x="15142" y="2033"/>
                  </a:cubicBezTo>
                  <a:cubicBezTo>
                    <a:pt x="13678" y="736"/>
                    <a:pt x="11782" y="1"/>
                    <a:pt x="9765" y="1"/>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nl-NL"/>
            </a:p>
          </p:txBody>
        </p:sp>
        <p:sp>
          <p:nvSpPr>
            <p:cNvPr id="10" name="Freeform 14"/>
            <p:cNvSpPr>
              <a:spLocks/>
            </p:cNvSpPr>
            <p:nvPr userDrawn="1"/>
          </p:nvSpPr>
          <p:spPr bwMode="ltGray">
            <a:xfrm>
              <a:off x="0" y="6215063"/>
              <a:ext cx="9144000" cy="554038"/>
            </a:xfrm>
            <a:custGeom>
              <a:avLst/>
              <a:gdLst>
                <a:gd name="T0" fmla="*/ 42657 w 46080"/>
                <a:gd name="T1" fmla="*/ 2258 h 2791"/>
                <a:gd name="T2" fmla="*/ 40224 w 46080"/>
                <a:gd name="T3" fmla="*/ 2711 h 2791"/>
                <a:gd name="T4" fmla="*/ 0 w 46080"/>
                <a:gd name="T5" fmla="*/ 2713 h 2791"/>
                <a:gd name="T6" fmla="*/ 0 w 46080"/>
                <a:gd name="T7" fmla="*/ 2777 h 2791"/>
                <a:gd name="T8" fmla="*/ 40224 w 46080"/>
                <a:gd name="T9" fmla="*/ 2775 h 2791"/>
                <a:gd name="T10" fmla="*/ 42675 w 46080"/>
                <a:gd name="T11" fmla="*/ 2320 h 2791"/>
                <a:gd name="T12" fmla="*/ 46080 w 46080"/>
                <a:gd name="T13" fmla="*/ 95 h 2791"/>
                <a:gd name="T14" fmla="*/ 46080 w 46080"/>
                <a:gd name="T15" fmla="*/ 0 h 2791"/>
                <a:gd name="T16" fmla="*/ 42657 w 46080"/>
                <a:gd name="T17" fmla="*/ 2258 h 2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080" h="2791">
                  <a:moveTo>
                    <a:pt x="42657" y="2258"/>
                  </a:moveTo>
                  <a:cubicBezTo>
                    <a:pt x="41300" y="2727"/>
                    <a:pt x="40235" y="2711"/>
                    <a:pt x="40224" y="2711"/>
                  </a:cubicBezTo>
                  <a:cubicBezTo>
                    <a:pt x="0" y="2713"/>
                    <a:pt x="0" y="2713"/>
                    <a:pt x="0" y="2713"/>
                  </a:cubicBezTo>
                  <a:cubicBezTo>
                    <a:pt x="0" y="2777"/>
                    <a:pt x="0" y="2777"/>
                    <a:pt x="0" y="2777"/>
                  </a:cubicBezTo>
                  <a:cubicBezTo>
                    <a:pt x="40224" y="2775"/>
                    <a:pt x="40224" y="2775"/>
                    <a:pt x="40224" y="2775"/>
                  </a:cubicBezTo>
                  <a:cubicBezTo>
                    <a:pt x="40234" y="2775"/>
                    <a:pt x="41309" y="2791"/>
                    <a:pt x="42675" y="2320"/>
                  </a:cubicBezTo>
                  <a:cubicBezTo>
                    <a:pt x="43654" y="1982"/>
                    <a:pt x="44943" y="1332"/>
                    <a:pt x="46080" y="95"/>
                  </a:cubicBezTo>
                  <a:cubicBezTo>
                    <a:pt x="46080" y="0"/>
                    <a:pt x="46080" y="0"/>
                    <a:pt x="46080" y="0"/>
                  </a:cubicBezTo>
                  <a:cubicBezTo>
                    <a:pt x="44941" y="1261"/>
                    <a:pt x="43641" y="1918"/>
                    <a:pt x="42657" y="225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nl-NL"/>
            </a:p>
          </p:txBody>
        </p:sp>
      </p:grpSp>
      <p:sp>
        <p:nvSpPr>
          <p:cNvPr id="2" name="Title 1"/>
          <p:cNvSpPr>
            <a:spLocks noGrp="1"/>
          </p:cNvSpPr>
          <p:nvPr>
            <p:ph type="title"/>
          </p:nvPr>
        </p:nvSpPr>
        <p:spPr/>
        <p:txBody>
          <a:bodyPr/>
          <a:lstStyle/>
          <a:p>
            <a:r>
              <a:rPr lang="en-GB"/>
              <a:t>Klik om stijl te bewerken</a:t>
            </a:r>
          </a:p>
        </p:txBody>
      </p:sp>
      <p:sp>
        <p:nvSpPr>
          <p:cNvPr id="3" name="Content Placeholder 2"/>
          <p:cNvSpPr>
            <a:spLocks noGrp="1"/>
          </p:cNvSpPr>
          <p:nvPr>
            <p:ph sz="half" idx="1"/>
          </p:nvPr>
        </p:nvSpPr>
        <p:spPr>
          <a:xfrm>
            <a:off x="1202399" y="2073600"/>
            <a:ext cx="3600000" cy="4154400"/>
          </a:xfrm>
        </p:spPr>
        <p:txBody>
          <a:bodyPr/>
          <a:lstStyle>
            <a:lvl5pPr>
              <a:defRPr/>
            </a:lvl5pPr>
            <a:lvl6pPr marL="1800000" indent="0">
              <a:buNone/>
              <a:defRPr/>
            </a:lvl6pPr>
          </a:lstStyle>
          <a:p>
            <a:pPr lvl="0"/>
            <a:r>
              <a:rPr lang="en-GB"/>
              <a:t>Klikken om de tekststijl van het model te bewerken</a:t>
            </a:r>
          </a:p>
          <a:p>
            <a:pPr lvl="1"/>
            <a:r>
              <a:rPr lang="en-GB"/>
              <a:t>Tweede niveau</a:t>
            </a:r>
          </a:p>
          <a:p>
            <a:pPr lvl="2"/>
            <a:r>
              <a:rPr lang="en-GB"/>
              <a:t>Derde niveau</a:t>
            </a:r>
          </a:p>
          <a:p>
            <a:pPr lvl="3"/>
            <a:r>
              <a:rPr lang="en-GB"/>
              <a:t>Vierde niveau</a:t>
            </a:r>
          </a:p>
          <a:p>
            <a:pPr lvl="4"/>
            <a:r>
              <a:rPr lang="en-GB"/>
              <a:t>Vijfde niveau</a:t>
            </a:r>
          </a:p>
        </p:txBody>
      </p:sp>
      <p:sp>
        <p:nvSpPr>
          <p:cNvPr id="4" name="Content Placeholder 3"/>
          <p:cNvSpPr>
            <a:spLocks noGrp="1"/>
          </p:cNvSpPr>
          <p:nvPr>
            <p:ph sz="half" idx="2"/>
          </p:nvPr>
        </p:nvSpPr>
        <p:spPr>
          <a:xfrm>
            <a:off x="4950000" y="2073600"/>
            <a:ext cx="3600000" cy="4154400"/>
          </a:xfrm>
        </p:spPr>
        <p:txBody>
          <a:bodyPr/>
          <a:lstStyle/>
          <a:p>
            <a:pPr lvl="0"/>
            <a:r>
              <a:rPr lang="en-GB"/>
              <a:t>Klikken om de tekststijl van het model te bewerken</a:t>
            </a:r>
          </a:p>
          <a:p>
            <a:pPr lvl="1"/>
            <a:r>
              <a:rPr lang="en-GB"/>
              <a:t>Tweede niveau</a:t>
            </a:r>
          </a:p>
          <a:p>
            <a:pPr lvl="2"/>
            <a:r>
              <a:rPr lang="en-GB"/>
              <a:t>Derde niveau</a:t>
            </a:r>
          </a:p>
          <a:p>
            <a:pPr lvl="3"/>
            <a:r>
              <a:rPr lang="en-GB"/>
              <a:t>Vierde niveau</a:t>
            </a:r>
          </a:p>
          <a:p>
            <a:pPr lvl="4"/>
            <a:r>
              <a:rPr lang="en-GB"/>
              <a:t>Vijfde niveau</a:t>
            </a:r>
          </a:p>
        </p:txBody>
      </p:sp>
      <p:sp>
        <p:nvSpPr>
          <p:cNvPr id="5" name="Date Placeholder 4"/>
          <p:cNvSpPr>
            <a:spLocks noGrp="1"/>
          </p:cNvSpPr>
          <p:nvPr>
            <p:ph type="dt" sz="half" idx="10"/>
          </p:nvPr>
        </p:nvSpPr>
        <p:spPr/>
        <p:txBody>
          <a:bodyPr/>
          <a:lstStyle/>
          <a:p>
            <a:r>
              <a:rPr lang="nl-NL"/>
              <a:t>Groningen, 17 October 2023</a:t>
            </a:r>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r>
              <a:rPr lang="en-GB"/>
              <a:t>#</a:t>
            </a:r>
            <a:fld id="{41DB2716-3555-4756-BDF8-0DE425FAE472}" type="slidenum">
              <a:rPr lang="en-GB" smtClean="0"/>
              <a:pPr/>
              <a:t>‹nr.›</a:t>
            </a:fld>
            <a:endParaRPr lang="en-GB"/>
          </a:p>
        </p:txBody>
      </p:sp>
    </p:spTree>
    <p:extLst>
      <p:ext uri="{BB962C8B-B14F-4D97-AF65-F5344CB8AC3E}">
        <p14:creationId xmlns:p14="http://schemas.microsoft.com/office/powerpoint/2010/main" val="3496041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Inhoud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sz="2400" kern="1200" smtClean="0">
                <a:solidFill>
                  <a:schemeClr val="tx1"/>
                </a:solidFill>
                <a:latin typeface="+mj-lt"/>
                <a:ea typeface="+mj-ea"/>
                <a:cs typeface="+mj-cs"/>
              </a:defRPr>
            </a:lvl1pPr>
          </a:lstStyle>
          <a:p>
            <a:r>
              <a:rPr lang="en-GB"/>
              <a:t>Klik om stijl te bewerken</a:t>
            </a:r>
          </a:p>
        </p:txBody>
      </p:sp>
      <p:sp>
        <p:nvSpPr>
          <p:cNvPr id="3" name="Content Placeholder 2"/>
          <p:cNvSpPr>
            <a:spLocks noGrp="1"/>
          </p:cNvSpPr>
          <p:nvPr>
            <p:ph idx="1"/>
          </p:nvPr>
        </p:nvSpPr>
        <p:spPr/>
        <p:txBody>
          <a:bodyPr/>
          <a:lstStyle/>
          <a:p>
            <a:pPr lvl="0"/>
            <a:r>
              <a:rPr lang="en-GB"/>
              <a:t>Klikken om de tekststijl van het model te bewerken</a:t>
            </a:r>
          </a:p>
          <a:p>
            <a:pPr lvl="1"/>
            <a:r>
              <a:rPr lang="en-GB"/>
              <a:t>Tweede niveau</a:t>
            </a:r>
          </a:p>
          <a:p>
            <a:pPr lvl="2"/>
            <a:r>
              <a:rPr lang="en-GB"/>
              <a:t>Derde niveau</a:t>
            </a:r>
          </a:p>
          <a:p>
            <a:pPr lvl="3"/>
            <a:r>
              <a:rPr lang="en-GB"/>
              <a:t>Vierde niveau</a:t>
            </a:r>
          </a:p>
          <a:p>
            <a:pPr lvl="4"/>
            <a:r>
              <a:rPr lang="en-GB"/>
              <a:t>Vijfde niveau</a:t>
            </a:r>
          </a:p>
        </p:txBody>
      </p:sp>
      <p:sp>
        <p:nvSpPr>
          <p:cNvPr id="4" name="Date Placeholder 3"/>
          <p:cNvSpPr>
            <a:spLocks noGrp="1"/>
          </p:cNvSpPr>
          <p:nvPr>
            <p:ph type="dt" sz="half" idx="10"/>
          </p:nvPr>
        </p:nvSpPr>
        <p:spPr/>
        <p:txBody>
          <a:bodyPr/>
          <a:lstStyle/>
          <a:p>
            <a:r>
              <a:rPr lang="nl-NL"/>
              <a:t>Groningen, 17 October 2023</a:t>
            </a:r>
            <a:endParaRPr lang="en-GB"/>
          </a:p>
        </p:txBody>
      </p:sp>
      <p:sp>
        <p:nvSpPr>
          <p:cNvPr id="5" name="Footer Placeholder 4"/>
          <p:cNvSpPr>
            <a:spLocks noGrp="1"/>
          </p:cNvSpPr>
          <p:nvPr>
            <p:ph type="ftr" sz="quarter" idx="11"/>
          </p:nvPr>
        </p:nvSpPr>
        <p:spPr/>
        <p:txBody>
          <a:bodyPr/>
          <a:lstStyle/>
          <a:p>
            <a:endParaRPr lang="en-GB"/>
          </a:p>
        </p:txBody>
      </p:sp>
      <p:grpSp>
        <p:nvGrpSpPr>
          <p:cNvPr id="10" name="sBackgroundLines"/>
          <p:cNvGrpSpPr/>
          <p:nvPr userDrawn="1"/>
        </p:nvGrpSpPr>
        <p:grpSpPr bwMode="ltGray">
          <a:xfrm>
            <a:off x="2644777" y="4246563"/>
            <a:ext cx="6499225" cy="2611438"/>
            <a:chOff x="2644775" y="4246563"/>
            <a:chExt cx="6499225" cy="2611438"/>
          </a:xfrm>
        </p:grpSpPr>
        <p:sp>
          <p:nvSpPr>
            <p:cNvPr id="11" name="Freeform 10"/>
            <p:cNvSpPr>
              <a:spLocks/>
            </p:cNvSpPr>
            <p:nvPr userDrawn="1"/>
          </p:nvSpPr>
          <p:spPr bwMode="ltGray">
            <a:xfrm>
              <a:off x="2644775" y="4657725"/>
              <a:ext cx="6499225" cy="2200275"/>
            </a:xfrm>
            <a:custGeom>
              <a:avLst/>
              <a:gdLst>
                <a:gd name="T0" fmla="*/ 11091 w 32750"/>
                <a:gd name="T1" fmla="*/ 2 h 11085"/>
                <a:gd name="T2" fmla="*/ 4211 w 32750"/>
                <a:gd name="T3" fmla="*/ 3808 h 11085"/>
                <a:gd name="T4" fmla="*/ 0 w 32750"/>
                <a:gd name="T5" fmla="*/ 11085 h 11085"/>
                <a:gd name="T6" fmla="*/ 74 w 32750"/>
                <a:gd name="T7" fmla="*/ 11085 h 11085"/>
                <a:gd name="T8" fmla="*/ 4266 w 32750"/>
                <a:gd name="T9" fmla="*/ 3841 h 11085"/>
                <a:gd name="T10" fmla="*/ 11091 w 32750"/>
                <a:gd name="T11" fmla="*/ 66 h 11085"/>
                <a:gd name="T12" fmla="*/ 32750 w 32750"/>
                <a:gd name="T13" fmla="*/ 64 h 11085"/>
                <a:gd name="T14" fmla="*/ 32750 w 32750"/>
                <a:gd name="T15" fmla="*/ 0 h 11085"/>
                <a:gd name="T16" fmla="*/ 11091 w 32750"/>
                <a:gd name="T17" fmla="*/ 2 h 1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750" h="11085">
                  <a:moveTo>
                    <a:pt x="11091" y="2"/>
                  </a:moveTo>
                  <a:cubicBezTo>
                    <a:pt x="8283" y="2"/>
                    <a:pt x="5712" y="1424"/>
                    <a:pt x="4211" y="3808"/>
                  </a:cubicBezTo>
                  <a:cubicBezTo>
                    <a:pt x="0" y="11085"/>
                    <a:pt x="0" y="11085"/>
                    <a:pt x="0" y="11085"/>
                  </a:cubicBezTo>
                  <a:cubicBezTo>
                    <a:pt x="74" y="11085"/>
                    <a:pt x="74" y="11085"/>
                    <a:pt x="74" y="11085"/>
                  </a:cubicBezTo>
                  <a:cubicBezTo>
                    <a:pt x="4266" y="3841"/>
                    <a:pt x="4266" y="3841"/>
                    <a:pt x="4266" y="3841"/>
                  </a:cubicBezTo>
                  <a:cubicBezTo>
                    <a:pt x="5754" y="1477"/>
                    <a:pt x="8305" y="66"/>
                    <a:pt x="11091" y="66"/>
                  </a:cubicBezTo>
                  <a:cubicBezTo>
                    <a:pt x="32750" y="64"/>
                    <a:pt x="32750" y="64"/>
                    <a:pt x="32750" y="64"/>
                  </a:cubicBezTo>
                  <a:cubicBezTo>
                    <a:pt x="32750" y="0"/>
                    <a:pt x="32750" y="0"/>
                    <a:pt x="32750" y="0"/>
                  </a:cubicBezTo>
                  <a:lnTo>
                    <a:pt x="11091"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nl-NL"/>
            </a:p>
          </p:txBody>
        </p:sp>
        <p:sp>
          <p:nvSpPr>
            <p:cNvPr id="12" name="Freeform 7"/>
            <p:cNvSpPr>
              <a:spLocks/>
            </p:cNvSpPr>
            <p:nvPr userDrawn="1"/>
          </p:nvSpPr>
          <p:spPr bwMode="ltGray">
            <a:xfrm>
              <a:off x="6432550" y="4246563"/>
              <a:ext cx="2711450" cy="2611438"/>
            </a:xfrm>
            <a:custGeom>
              <a:avLst/>
              <a:gdLst>
                <a:gd name="T0" fmla="*/ 13667 w 13667"/>
                <a:gd name="T1" fmla="*/ 0 h 13163"/>
                <a:gd name="T2" fmla="*/ 12295 w 13667"/>
                <a:gd name="T3" fmla="*/ 0 h 13163"/>
                <a:gd name="T4" fmla="*/ 5415 w 13667"/>
                <a:gd name="T5" fmla="*/ 3806 h 13163"/>
                <a:gd name="T6" fmla="*/ 0 w 13667"/>
                <a:gd name="T7" fmla="*/ 13163 h 13163"/>
                <a:gd name="T8" fmla="*/ 74 w 13667"/>
                <a:gd name="T9" fmla="*/ 13163 h 13163"/>
                <a:gd name="T10" fmla="*/ 5470 w 13667"/>
                <a:gd name="T11" fmla="*/ 3839 h 13163"/>
                <a:gd name="T12" fmla="*/ 12295 w 13667"/>
                <a:gd name="T13" fmla="*/ 64 h 13163"/>
                <a:gd name="T14" fmla="*/ 13667 w 13667"/>
                <a:gd name="T15" fmla="*/ 64 h 13163"/>
                <a:gd name="T16" fmla="*/ 13667 w 13667"/>
                <a:gd name="T17" fmla="*/ 0 h 13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67" h="13163">
                  <a:moveTo>
                    <a:pt x="13667" y="0"/>
                  </a:moveTo>
                  <a:cubicBezTo>
                    <a:pt x="12295" y="0"/>
                    <a:pt x="12295" y="0"/>
                    <a:pt x="12295" y="0"/>
                  </a:cubicBezTo>
                  <a:cubicBezTo>
                    <a:pt x="9487" y="0"/>
                    <a:pt x="6915" y="1422"/>
                    <a:pt x="5415" y="3806"/>
                  </a:cubicBezTo>
                  <a:cubicBezTo>
                    <a:pt x="0" y="13163"/>
                    <a:pt x="0" y="13163"/>
                    <a:pt x="0" y="13163"/>
                  </a:cubicBezTo>
                  <a:cubicBezTo>
                    <a:pt x="74" y="13163"/>
                    <a:pt x="74" y="13163"/>
                    <a:pt x="74" y="13163"/>
                  </a:cubicBezTo>
                  <a:cubicBezTo>
                    <a:pt x="5470" y="3839"/>
                    <a:pt x="5470" y="3839"/>
                    <a:pt x="5470" y="3839"/>
                  </a:cubicBezTo>
                  <a:cubicBezTo>
                    <a:pt x="6958" y="1475"/>
                    <a:pt x="9509" y="64"/>
                    <a:pt x="12295" y="64"/>
                  </a:cubicBezTo>
                  <a:cubicBezTo>
                    <a:pt x="13667" y="64"/>
                    <a:pt x="13667" y="64"/>
                    <a:pt x="13667" y="64"/>
                  </a:cubicBezTo>
                  <a:lnTo>
                    <a:pt x="13667"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nl-NL"/>
            </a:p>
          </p:txBody>
        </p:sp>
      </p:grpSp>
      <p:sp>
        <p:nvSpPr>
          <p:cNvPr id="6" name="Slide Number Placeholder 5"/>
          <p:cNvSpPr>
            <a:spLocks noGrp="1"/>
          </p:cNvSpPr>
          <p:nvPr>
            <p:ph type="sldNum" sz="quarter" idx="12"/>
          </p:nvPr>
        </p:nvSpPr>
        <p:spPr/>
        <p:txBody>
          <a:bodyPr/>
          <a:lstStyle/>
          <a:p>
            <a:r>
              <a:rPr lang="en-GB"/>
              <a:t>#</a:t>
            </a:r>
            <a:fld id="{41DB2716-3555-4756-BDF8-0DE425FAE472}" type="slidenum">
              <a:rPr lang="en-GB" smtClean="0"/>
              <a:pPr/>
              <a:t>‹nr.›</a:t>
            </a:fld>
            <a:endParaRPr lang="en-GB"/>
          </a:p>
        </p:txBody>
      </p:sp>
    </p:spTree>
    <p:extLst>
      <p:ext uri="{BB962C8B-B14F-4D97-AF65-F5344CB8AC3E}">
        <p14:creationId xmlns:p14="http://schemas.microsoft.com/office/powerpoint/2010/main" val="10646491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Inhoud #2 (Twee kolomm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Klik om stijl te bewerken</a:t>
            </a:r>
          </a:p>
        </p:txBody>
      </p:sp>
      <p:sp>
        <p:nvSpPr>
          <p:cNvPr id="3" name="Content Placeholder 2"/>
          <p:cNvSpPr>
            <a:spLocks noGrp="1"/>
          </p:cNvSpPr>
          <p:nvPr>
            <p:ph sz="half" idx="1"/>
          </p:nvPr>
        </p:nvSpPr>
        <p:spPr>
          <a:xfrm>
            <a:off x="1202400" y="2073600"/>
            <a:ext cx="3600000" cy="4154400"/>
          </a:xfrm>
        </p:spPr>
        <p:txBody>
          <a:bodyPr/>
          <a:lstStyle>
            <a:lvl5pPr>
              <a:defRPr/>
            </a:lvl5pPr>
            <a:lvl6pPr marL="1800000" indent="0">
              <a:buNone/>
              <a:defRPr/>
            </a:lvl6pPr>
          </a:lstStyle>
          <a:p>
            <a:pPr lvl="0"/>
            <a:r>
              <a:rPr lang="en-GB"/>
              <a:t>Klikken om de tekststijl van het model te bewerken</a:t>
            </a:r>
          </a:p>
          <a:p>
            <a:pPr lvl="1"/>
            <a:r>
              <a:rPr lang="en-GB"/>
              <a:t>Tweede niveau</a:t>
            </a:r>
          </a:p>
          <a:p>
            <a:pPr lvl="2"/>
            <a:r>
              <a:rPr lang="en-GB"/>
              <a:t>Derde niveau</a:t>
            </a:r>
          </a:p>
          <a:p>
            <a:pPr lvl="3"/>
            <a:r>
              <a:rPr lang="en-GB"/>
              <a:t>Vierde niveau</a:t>
            </a:r>
          </a:p>
          <a:p>
            <a:pPr lvl="4"/>
            <a:r>
              <a:rPr lang="en-GB"/>
              <a:t>Vijfde niveau</a:t>
            </a:r>
          </a:p>
        </p:txBody>
      </p:sp>
      <p:sp>
        <p:nvSpPr>
          <p:cNvPr id="4" name="Content Placeholder 3"/>
          <p:cNvSpPr>
            <a:spLocks noGrp="1"/>
          </p:cNvSpPr>
          <p:nvPr>
            <p:ph sz="half" idx="2"/>
          </p:nvPr>
        </p:nvSpPr>
        <p:spPr>
          <a:xfrm>
            <a:off x="4950000" y="2073600"/>
            <a:ext cx="3600000" cy="4154400"/>
          </a:xfrm>
        </p:spPr>
        <p:txBody>
          <a:bodyPr/>
          <a:lstStyle/>
          <a:p>
            <a:pPr lvl="0"/>
            <a:r>
              <a:rPr lang="en-GB"/>
              <a:t>Klikken om de tekststijl van het model te bewerken</a:t>
            </a:r>
          </a:p>
          <a:p>
            <a:pPr lvl="1"/>
            <a:r>
              <a:rPr lang="en-GB"/>
              <a:t>Tweede niveau</a:t>
            </a:r>
          </a:p>
          <a:p>
            <a:pPr lvl="2"/>
            <a:r>
              <a:rPr lang="en-GB"/>
              <a:t>Derde niveau</a:t>
            </a:r>
          </a:p>
          <a:p>
            <a:pPr lvl="3"/>
            <a:r>
              <a:rPr lang="en-GB"/>
              <a:t>Vierde niveau</a:t>
            </a:r>
          </a:p>
          <a:p>
            <a:pPr lvl="4"/>
            <a:r>
              <a:rPr lang="en-GB"/>
              <a:t>Vijfde niveau</a:t>
            </a:r>
          </a:p>
        </p:txBody>
      </p:sp>
      <p:sp>
        <p:nvSpPr>
          <p:cNvPr id="5" name="Date Placeholder 4"/>
          <p:cNvSpPr>
            <a:spLocks noGrp="1"/>
          </p:cNvSpPr>
          <p:nvPr>
            <p:ph type="dt" sz="half" idx="10"/>
          </p:nvPr>
        </p:nvSpPr>
        <p:spPr/>
        <p:txBody>
          <a:bodyPr/>
          <a:lstStyle/>
          <a:p>
            <a:r>
              <a:rPr lang="nl-NL"/>
              <a:t>Groningen, 17 October 2023</a:t>
            </a:r>
            <a:endParaRPr lang="en-GB"/>
          </a:p>
        </p:txBody>
      </p:sp>
      <p:sp>
        <p:nvSpPr>
          <p:cNvPr id="6" name="Footer Placeholder 5"/>
          <p:cNvSpPr>
            <a:spLocks noGrp="1"/>
          </p:cNvSpPr>
          <p:nvPr>
            <p:ph type="ftr" sz="quarter" idx="11"/>
          </p:nvPr>
        </p:nvSpPr>
        <p:spPr/>
        <p:txBody>
          <a:bodyPr/>
          <a:lstStyle/>
          <a:p>
            <a:endParaRPr lang="en-GB"/>
          </a:p>
        </p:txBody>
      </p:sp>
      <p:grpSp>
        <p:nvGrpSpPr>
          <p:cNvPr id="8" name="sBackgroundLines"/>
          <p:cNvGrpSpPr/>
          <p:nvPr userDrawn="1"/>
        </p:nvGrpSpPr>
        <p:grpSpPr bwMode="ltGray">
          <a:xfrm>
            <a:off x="2644777" y="4246563"/>
            <a:ext cx="6499225" cy="2611438"/>
            <a:chOff x="2644775" y="4246563"/>
            <a:chExt cx="6499225" cy="2611438"/>
          </a:xfrm>
        </p:grpSpPr>
        <p:sp>
          <p:nvSpPr>
            <p:cNvPr id="9" name="Freeform 8"/>
            <p:cNvSpPr>
              <a:spLocks/>
            </p:cNvSpPr>
            <p:nvPr userDrawn="1"/>
          </p:nvSpPr>
          <p:spPr bwMode="ltGray">
            <a:xfrm>
              <a:off x="2644775" y="4657725"/>
              <a:ext cx="6499225" cy="2200275"/>
            </a:xfrm>
            <a:custGeom>
              <a:avLst/>
              <a:gdLst>
                <a:gd name="T0" fmla="*/ 11091 w 32750"/>
                <a:gd name="T1" fmla="*/ 2 h 11085"/>
                <a:gd name="T2" fmla="*/ 4211 w 32750"/>
                <a:gd name="T3" fmla="*/ 3808 h 11085"/>
                <a:gd name="T4" fmla="*/ 0 w 32750"/>
                <a:gd name="T5" fmla="*/ 11085 h 11085"/>
                <a:gd name="T6" fmla="*/ 74 w 32750"/>
                <a:gd name="T7" fmla="*/ 11085 h 11085"/>
                <a:gd name="T8" fmla="*/ 4266 w 32750"/>
                <a:gd name="T9" fmla="*/ 3841 h 11085"/>
                <a:gd name="T10" fmla="*/ 11091 w 32750"/>
                <a:gd name="T11" fmla="*/ 66 h 11085"/>
                <a:gd name="T12" fmla="*/ 32750 w 32750"/>
                <a:gd name="T13" fmla="*/ 64 h 11085"/>
                <a:gd name="T14" fmla="*/ 32750 w 32750"/>
                <a:gd name="T15" fmla="*/ 0 h 11085"/>
                <a:gd name="T16" fmla="*/ 11091 w 32750"/>
                <a:gd name="T17" fmla="*/ 2 h 1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750" h="11085">
                  <a:moveTo>
                    <a:pt x="11091" y="2"/>
                  </a:moveTo>
                  <a:cubicBezTo>
                    <a:pt x="8283" y="2"/>
                    <a:pt x="5712" y="1424"/>
                    <a:pt x="4211" y="3808"/>
                  </a:cubicBezTo>
                  <a:cubicBezTo>
                    <a:pt x="0" y="11085"/>
                    <a:pt x="0" y="11085"/>
                    <a:pt x="0" y="11085"/>
                  </a:cubicBezTo>
                  <a:cubicBezTo>
                    <a:pt x="74" y="11085"/>
                    <a:pt x="74" y="11085"/>
                    <a:pt x="74" y="11085"/>
                  </a:cubicBezTo>
                  <a:cubicBezTo>
                    <a:pt x="4266" y="3841"/>
                    <a:pt x="4266" y="3841"/>
                    <a:pt x="4266" y="3841"/>
                  </a:cubicBezTo>
                  <a:cubicBezTo>
                    <a:pt x="5754" y="1477"/>
                    <a:pt x="8305" y="66"/>
                    <a:pt x="11091" y="66"/>
                  </a:cubicBezTo>
                  <a:cubicBezTo>
                    <a:pt x="32750" y="64"/>
                    <a:pt x="32750" y="64"/>
                    <a:pt x="32750" y="64"/>
                  </a:cubicBezTo>
                  <a:cubicBezTo>
                    <a:pt x="32750" y="0"/>
                    <a:pt x="32750" y="0"/>
                    <a:pt x="32750" y="0"/>
                  </a:cubicBezTo>
                  <a:lnTo>
                    <a:pt x="11091"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nl-NL"/>
            </a:p>
          </p:txBody>
        </p:sp>
        <p:sp>
          <p:nvSpPr>
            <p:cNvPr id="10" name="Freeform 7"/>
            <p:cNvSpPr>
              <a:spLocks/>
            </p:cNvSpPr>
            <p:nvPr userDrawn="1"/>
          </p:nvSpPr>
          <p:spPr bwMode="ltGray">
            <a:xfrm>
              <a:off x="6432550" y="4246563"/>
              <a:ext cx="2711450" cy="2611438"/>
            </a:xfrm>
            <a:custGeom>
              <a:avLst/>
              <a:gdLst>
                <a:gd name="T0" fmla="*/ 13667 w 13667"/>
                <a:gd name="T1" fmla="*/ 0 h 13163"/>
                <a:gd name="T2" fmla="*/ 12295 w 13667"/>
                <a:gd name="T3" fmla="*/ 0 h 13163"/>
                <a:gd name="T4" fmla="*/ 5415 w 13667"/>
                <a:gd name="T5" fmla="*/ 3806 h 13163"/>
                <a:gd name="T6" fmla="*/ 0 w 13667"/>
                <a:gd name="T7" fmla="*/ 13163 h 13163"/>
                <a:gd name="T8" fmla="*/ 74 w 13667"/>
                <a:gd name="T9" fmla="*/ 13163 h 13163"/>
                <a:gd name="T10" fmla="*/ 5470 w 13667"/>
                <a:gd name="T11" fmla="*/ 3839 h 13163"/>
                <a:gd name="T12" fmla="*/ 12295 w 13667"/>
                <a:gd name="T13" fmla="*/ 64 h 13163"/>
                <a:gd name="T14" fmla="*/ 13667 w 13667"/>
                <a:gd name="T15" fmla="*/ 64 h 13163"/>
                <a:gd name="T16" fmla="*/ 13667 w 13667"/>
                <a:gd name="T17" fmla="*/ 0 h 13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67" h="13163">
                  <a:moveTo>
                    <a:pt x="13667" y="0"/>
                  </a:moveTo>
                  <a:cubicBezTo>
                    <a:pt x="12295" y="0"/>
                    <a:pt x="12295" y="0"/>
                    <a:pt x="12295" y="0"/>
                  </a:cubicBezTo>
                  <a:cubicBezTo>
                    <a:pt x="9487" y="0"/>
                    <a:pt x="6915" y="1422"/>
                    <a:pt x="5415" y="3806"/>
                  </a:cubicBezTo>
                  <a:cubicBezTo>
                    <a:pt x="0" y="13163"/>
                    <a:pt x="0" y="13163"/>
                    <a:pt x="0" y="13163"/>
                  </a:cubicBezTo>
                  <a:cubicBezTo>
                    <a:pt x="74" y="13163"/>
                    <a:pt x="74" y="13163"/>
                    <a:pt x="74" y="13163"/>
                  </a:cubicBezTo>
                  <a:cubicBezTo>
                    <a:pt x="5470" y="3839"/>
                    <a:pt x="5470" y="3839"/>
                    <a:pt x="5470" y="3839"/>
                  </a:cubicBezTo>
                  <a:cubicBezTo>
                    <a:pt x="6958" y="1475"/>
                    <a:pt x="9509" y="64"/>
                    <a:pt x="12295" y="64"/>
                  </a:cubicBezTo>
                  <a:cubicBezTo>
                    <a:pt x="13667" y="64"/>
                    <a:pt x="13667" y="64"/>
                    <a:pt x="13667" y="64"/>
                  </a:cubicBezTo>
                  <a:lnTo>
                    <a:pt x="13667"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nl-NL"/>
            </a:p>
          </p:txBody>
        </p:sp>
      </p:grpSp>
      <p:sp>
        <p:nvSpPr>
          <p:cNvPr id="7" name="Slide Number Placeholder 6"/>
          <p:cNvSpPr>
            <a:spLocks noGrp="1"/>
          </p:cNvSpPr>
          <p:nvPr>
            <p:ph type="sldNum" sz="quarter" idx="12"/>
          </p:nvPr>
        </p:nvSpPr>
        <p:spPr/>
        <p:txBody>
          <a:bodyPr/>
          <a:lstStyle/>
          <a:p>
            <a:r>
              <a:rPr lang="en-GB"/>
              <a:t>#</a:t>
            </a:r>
            <a:fld id="{41DB2716-3555-4756-BDF8-0DE425FAE472}" type="slidenum">
              <a:rPr lang="en-GB" smtClean="0"/>
              <a:pPr/>
              <a:t>‹nr.›</a:t>
            </a:fld>
            <a:endParaRPr lang="en-GB"/>
          </a:p>
        </p:txBody>
      </p:sp>
    </p:spTree>
    <p:extLst>
      <p:ext uri="{BB962C8B-B14F-4D97-AF65-F5344CB8AC3E}">
        <p14:creationId xmlns:p14="http://schemas.microsoft.com/office/powerpoint/2010/main" val="2097296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Inhoud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sz="2400" kern="1200" smtClean="0">
                <a:solidFill>
                  <a:schemeClr val="tx1"/>
                </a:solidFill>
                <a:latin typeface="+mj-lt"/>
                <a:ea typeface="+mj-ea"/>
                <a:cs typeface="+mj-cs"/>
              </a:defRPr>
            </a:lvl1pPr>
          </a:lstStyle>
          <a:p>
            <a:r>
              <a:rPr lang="en-GB"/>
              <a:t>Klik om stijl te bewerken</a:t>
            </a:r>
          </a:p>
        </p:txBody>
      </p:sp>
      <p:sp>
        <p:nvSpPr>
          <p:cNvPr id="3" name="Content Placeholder 2"/>
          <p:cNvSpPr>
            <a:spLocks noGrp="1"/>
          </p:cNvSpPr>
          <p:nvPr>
            <p:ph idx="1"/>
          </p:nvPr>
        </p:nvSpPr>
        <p:spPr/>
        <p:txBody>
          <a:bodyPr/>
          <a:lstStyle/>
          <a:p>
            <a:pPr lvl="0"/>
            <a:r>
              <a:rPr lang="en-GB"/>
              <a:t>Klikken om de tekststijl van het model te bewerken</a:t>
            </a:r>
          </a:p>
          <a:p>
            <a:pPr lvl="1"/>
            <a:r>
              <a:rPr lang="en-GB"/>
              <a:t>Tweede niveau</a:t>
            </a:r>
          </a:p>
          <a:p>
            <a:pPr lvl="2"/>
            <a:r>
              <a:rPr lang="en-GB"/>
              <a:t>Derde niveau</a:t>
            </a:r>
          </a:p>
          <a:p>
            <a:pPr lvl="3"/>
            <a:r>
              <a:rPr lang="en-GB"/>
              <a:t>Vierde niveau</a:t>
            </a:r>
          </a:p>
          <a:p>
            <a:pPr lvl="4"/>
            <a:r>
              <a:rPr lang="en-GB"/>
              <a:t>Vijfde niveau</a:t>
            </a:r>
          </a:p>
        </p:txBody>
      </p:sp>
      <p:sp>
        <p:nvSpPr>
          <p:cNvPr id="4" name="Date Placeholder 3"/>
          <p:cNvSpPr>
            <a:spLocks noGrp="1"/>
          </p:cNvSpPr>
          <p:nvPr>
            <p:ph type="dt" sz="half" idx="10"/>
          </p:nvPr>
        </p:nvSpPr>
        <p:spPr/>
        <p:txBody>
          <a:bodyPr/>
          <a:lstStyle/>
          <a:p>
            <a:r>
              <a:rPr lang="nl-NL"/>
              <a:t>Groningen, 17 October 2023</a:t>
            </a:r>
            <a:endParaRPr lang="en-GB"/>
          </a:p>
        </p:txBody>
      </p:sp>
      <p:sp>
        <p:nvSpPr>
          <p:cNvPr id="5" name="Footer Placeholder 4"/>
          <p:cNvSpPr>
            <a:spLocks noGrp="1"/>
          </p:cNvSpPr>
          <p:nvPr>
            <p:ph type="ftr" sz="quarter" idx="11"/>
          </p:nvPr>
        </p:nvSpPr>
        <p:spPr/>
        <p:txBody>
          <a:bodyPr/>
          <a:lstStyle/>
          <a:p>
            <a:endParaRPr lang="en-GB"/>
          </a:p>
        </p:txBody>
      </p:sp>
      <p:grpSp>
        <p:nvGrpSpPr>
          <p:cNvPr id="7" name="sBackgroundLines"/>
          <p:cNvGrpSpPr/>
          <p:nvPr userDrawn="1"/>
        </p:nvGrpSpPr>
        <p:grpSpPr bwMode="ltGray">
          <a:xfrm>
            <a:off x="0" y="4308476"/>
            <a:ext cx="9144000" cy="2549525"/>
            <a:chOff x="0" y="4308475"/>
            <a:chExt cx="9144000" cy="2549525"/>
          </a:xfrm>
        </p:grpSpPr>
        <p:sp>
          <p:nvSpPr>
            <p:cNvPr id="8" name="Freeform 16"/>
            <p:cNvSpPr>
              <a:spLocks/>
            </p:cNvSpPr>
            <p:nvPr userDrawn="1"/>
          </p:nvSpPr>
          <p:spPr bwMode="ltGray">
            <a:xfrm>
              <a:off x="0" y="4308475"/>
              <a:ext cx="8750300" cy="2549525"/>
            </a:xfrm>
            <a:custGeom>
              <a:avLst/>
              <a:gdLst>
                <a:gd name="T0" fmla="*/ 38957 w 44095"/>
                <a:gd name="T1" fmla="*/ 4112 h 12850"/>
                <a:gd name="T2" fmla="*/ 44021 w 44095"/>
                <a:gd name="T3" fmla="*/ 12850 h 12850"/>
                <a:gd name="T4" fmla="*/ 44095 w 44095"/>
                <a:gd name="T5" fmla="*/ 12850 h 12850"/>
                <a:gd name="T6" fmla="*/ 39012 w 44095"/>
                <a:gd name="T7" fmla="*/ 4078 h 12850"/>
                <a:gd name="T8" fmla="*/ 31644 w 44095"/>
                <a:gd name="T9" fmla="*/ 0 h 12850"/>
                <a:gd name="T10" fmla="*/ 0 w 44095"/>
                <a:gd name="T11" fmla="*/ 1 h 12850"/>
                <a:gd name="T12" fmla="*/ 0 w 44095"/>
                <a:gd name="T13" fmla="*/ 65 h 12850"/>
                <a:gd name="T14" fmla="*/ 31644 w 44095"/>
                <a:gd name="T15" fmla="*/ 64 h 12850"/>
                <a:gd name="T16" fmla="*/ 38957 w 44095"/>
                <a:gd name="T17" fmla="*/ 4112 h 12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095" h="12850">
                  <a:moveTo>
                    <a:pt x="38957" y="4112"/>
                  </a:moveTo>
                  <a:cubicBezTo>
                    <a:pt x="44021" y="12850"/>
                    <a:pt x="44021" y="12850"/>
                    <a:pt x="44021" y="12850"/>
                  </a:cubicBezTo>
                  <a:cubicBezTo>
                    <a:pt x="44095" y="12850"/>
                    <a:pt x="44095" y="12850"/>
                    <a:pt x="44095" y="12850"/>
                  </a:cubicBezTo>
                  <a:cubicBezTo>
                    <a:pt x="39012" y="4078"/>
                    <a:pt x="39012" y="4078"/>
                    <a:pt x="39012" y="4078"/>
                  </a:cubicBezTo>
                  <a:cubicBezTo>
                    <a:pt x="37406" y="1527"/>
                    <a:pt x="34651" y="0"/>
                    <a:pt x="31644" y="0"/>
                  </a:cubicBezTo>
                  <a:cubicBezTo>
                    <a:pt x="0" y="1"/>
                    <a:pt x="0" y="1"/>
                    <a:pt x="0" y="1"/>
                  </a:cubicBezTo>
                  <a:cubicBezTo>
                    <a:pt x="0" y="65"/>
                    <a:pt x="0" y="65"/>
                    <a:pt x="0" y="65"/>
                  </a:cubicBezTo>
                  <a:cubicBezTo>
                    <a:pt x="31644" y="64"/>
                    <a:pt x="31644" y="64"/>
                    <a:pt x="31644" y="64"/>
                  </a:cubicBezTo>
                  <a:cubicBezTo>
                    <a:pt x="34629" y="64"/>
                    <a:pt x="37363" y="1580"/>
                    <a:pt x="38957" y="4112"/>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nl-NL"/>
            </a:p>
          </p:txBody>
        </p:sp>
        <p:sp>
          <p:nvSpPr>
            <p:cNvPr id="9" name="Freeform 15"/>
            <p:cNvSpPr>
              <a:spLocks/>
            </p:cNvSpPr>
            <p:nvPr userDrawn="1"/>
          </p:nvSpPr>
          <p:spPr bwMode="ltGray">
            <a:xfrm>
              <a:off x="2314575" y="6489700"/>
              <a:ext cx="6829425" cy="368300"/>
            </a:xfrm>
            <a:custGeom>
              <a:avLst/>
              <a:gdLst>
                <a:gd name="T0" fmla="*/ 4961 w 34420"/>
                <a:gd name="T1" fmla="*/ 16 h 1857"/>
                <a:gd name="T2" fmla="*/ 2509 w 34420"/>
                <a:gd name="T3" fmla="*/ 471 h 1857"/>
                <a:gd name="T4" fmla="*/ 0 w 34420"/>
                <a:gd name="T5" fmla="*/ 1857 h 1857"/>
                <a:gd name="T6" fmla="*/ 104 w 34420"/>
                <a:gd name="T7" fmla="*/ 1857 h 1857"/>
                <a:gd name="T8" fmla="*/ 2528 w 34420"/>
                <a:gd name="T9" fmla="*/ 533 h 1857"/>
                <a:gd name="T10" fmla="*/ 4960 w 34420"/>
                <a:gd name="T11" fmla="*/ 80 h 1857"/>
                <a:gd name="T12" fmla="*/ 34420 w 34420"/>
                <a:gd name="T13" fmla="*/ 79 h 1857"/>
                <a:gd name="T14" fmla="*/ 34420 w 34420"/>
                <a:gd name="T15" fmla="*/ 15 h 1857"/>
                <a:gd name="T16" fmla="*/ 4961 w 34420"/>
                <a:gd name="T17" fmla="*/ 16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420" h="1857">
                  <a:moveTo>
                    <a:pt x="4961" y="16"/>
                  </a:moveTo>
                  <a:cubicBezTo>
                    <a:pt x="4950" y="16"/>
                    <a:pt x="3876" y="0"/>
                    <a:pt x="2509" y="471"/>
                  </a:cubicBezTo>
                  <a:cubicBezTo>
                    <a:pt x="1781" y="723"/>
                    <a:pt x="881" y="1147"/>
                    <a:pt x="0" y="1857"/>
                  </a:cubicBezTo>
                  <a:cubicBezTo>
                    <a:pt x="104" y="1857"/>
                    <a:pt x="104" y="1857"/>
                    <a:pt x="104" y="1857"/>
                  </a:cubicBezTo>
                  <a:cubicBezTo>
                    <a:pt x="957" y="1184"/>
                    <a:pt x="1823" y="776"/>
                    <a:pt x="2528" y="533"/>
                  </a:cubicBezTo>
                  <a:cubicBezTo>
                    <a:pt x="3884" y="64"/>
                    <a:pt x="4949" y="80"/>
                    <a:pt x="4960" y="80"/>
                  </a:cubicBezTo>
                  <a:cubicBezTo>
                    <a:pt x="34420" y="79"/>
                    <a:pt x="34420" y="79"/>
                    <a:pt x="34420" y="79"/>
                  </a:cubicBezTo>
                  <a:cubicBezTo>
                    <a:pt x="34420" y="15"/>
                    <a:pt x="34420" y="15"/>
                    <a:pt x="34420" y="15"/>
                  </a:cubicBezTo>
                  <a:lnTo>
                    <a:pt x="4961" y="16"/>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nl-NL"/>
            </a:p>
          </p:txBody>
        </p:sp>
      </p:grpSp>
      <p:sp>
        <p:nvSpPr>
          <p:cNvPr id="6" name="Slide Number Placeholder 5"/>
          <p:cNvSpPr>
            <a:spLocks noGrp="1"/>
          </p:cNvSpPr>
          <p:nvPr>
            <p:ph type="sldNum" sz="quarter" idx="12"/>
          </p:nvPr>
        </p:nvSpPr>
        <p:spPr/>
        <p:txBody>
          <a:bodyPr/>
          <a:lstStyle/>
          <a:p>
            <a:r>
              <a:rPr lang="en-GB"/>
              <a:t>#</a:t>
            </a:r>
            <a:fld id="{41DB2716-3555-4756-BDF8-0DE425FAE472}" type="slidenum">
              <a:rPr lang="en-GB" smtClean="0"/>
              <a:pPr/>
              <a:t>‹nr.›</a:t>
            </a:fld>
            <a:endParaRPr lang="en-GB"/>
          </a:p>
        </p:txBody>
      </p:sp>
    </p:spTree>
    <p:extLst>
      <p:ext uri="{BB962C8B-B14F-4D97-AF65-F5344CB8AC3E}">
        <p14:creationId xmlns:p14="http://schemas.microsoft.com/office/powerpoint/2010/main" val="3252768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Inhoud #3 (Twee kolomm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Klik om stijl te bewerken</a:t>
            </a:r>
          </a:p>
        </p:txBody>
      </p:sp>
      <p:sp>
        <p:nvSpPr>
          <p:cNvPr id="3" name="Content Placeholder 2"/>
          <p:cNvSpPr>
            <a:spLocks noGrp="1"/>
          </p:cNvSpPr>
          <p:nvPr>
            <p:ph sz="half" idx="1"/>
          </p:nvPr>
        </p:nvSpPr>
        <p:spPr>
          <a:xfrm>
            <a:off x="1202400" y="2073600"/>
            <a:ext cx="3600000" cy="4154400"/>
          </a:xfrm>
        </p:spPr>
        <p:txBody>
          <a:bodyPr/>
          <a:lstStyle>
            <a:lvl5pPr>
              <a:defRPr/>
            </a:lvl5pPr>
            <a:lvl6pPr marL="1800000" indent="0">
              <a:buNone/>
              <a:defRPr/>
            </a:lvl6pPr>
          </a:lstStyle>
          <a:p>
            <a:pPr lvl="0"/>
            <a:r>
              <a:rPr lang="en-GB"/>
              <a:t>Klikken om de tekststijl van het model te bewerken</a:t>
            </a:r>
          </a:p>
          <a:p>
            <a:pPr lvl="1"/>
            <a:r>
              <a:rPr lang="en-GB"/>
              <a:t>Tweede niveau</a:t>
            </a:r>
          </a:p>
          <a:p>
            <a:pPr lvl="2"/>
            <a:r>
              <a:rPr lang="en-GB"/>
              <a:t>Derde niveau</a:t>
            </a:r>
          </a:p>
          <a:p>
            <a:pPr lvl="3"/>
            <a:r>
              <a:rPr lang="en-GB"/>
              <a:t>Vierde niveau</a:t>
            </a:r>
          </a:p>
          <a:p>
            <a:pPr lvl="4"/>
            <a:r>
              <a:rPr lang="en-GB"/>
              <a:t>Vijfde niveau</a:t>
            </a:r>
          </a:p>
        </p:txBody>
      </p:sp>
      <p:sp>
        <p:nvSpPr>
          <p:cNvPr id="4" name="Content Placeholder 3"/>
          <p:cNvSpPr>
            <a:spLocks noGrp="1"/>
          </p:cNvSpPr>
          <p:nvPr>
            <p:ph sz="half" idx="2"/>
          </p:nvPr>
        </p:nvSpPr>
        <p:spPr>
          <a:xfrm>
            <a:off x="4950000" y="2073600"/>
            <a:ext cx="3600000" cy="4154400"/>
          </a:xfrm>
        </p:spPr>
        <p:txBody>
          <a:bodyPr/>
          <a:lstStyle/>
          <a:p>
            <a:pPr lvl="0"/>
            <a:r>
              <a:rPr lang="en-GB"/>
              <a:t>Klikken om de tekststijl van het model te bewerken</a:t>
            </a:r>
          </a:p>
          <a:p>
            <a:pPr lvl="1"/>
            <a:r>
              <a:rPr lang="en-GB"/>
              <a:t>Tweede niveau</a:t>
            </a:r>
          </a:p>
          <a:p>
            <a:pPr lvl="2"/>
            <a:r>
              <a:rPr lang="en-GB"/>
              <a:t>Derde niveau</a:t>
            </a:r>
          </a:p>
          <a:p>
            <a:pPr lvl="3"/>
            <a:r>
              <a:rPr lang="en-GB"/>
              <a:t>Vierde niveau</a:t>
            </a:r>
          </a:p>
          <a:p>
            <a:pPr lvl="4"/>
            <a:r>
              <a:rPr lang="en-GB"/>
              <a:t>Vijfde niveau</a:t>
            </a:r>
          </a:p>
        </p:txBody>
      </p:sp>
      <p:sp>
        <p:nvSpPr>
          <p:cNvPr id="5" name="Date Placeholder 4"/>
          <p:cNvSpPr>
            <a:spLocks noGrp="1"/>
          </p:cNvSpPr>
          <p:nvPr>
            <p:ph type="dt" sz="half" idx="10"/>
          </p:nvPr>
        </p:nvSpPr>
        <p:spPr/>
        <p:txBody>
          <a:bodyPr/>
          <a:lstStyle/>
          <a:p>
            <a:r>
              <a:rPr lang="nl-NL"/>
              <a:t>Groningen, 17 October 2023</a:t>
            </a:r>
            <a:endParaRPr lang="en-GB"/>
          </a:p>
        </p:txBody>
      </p:sp>
      <p:sp>
        <p:nvSpPr>
          <p:cNvPr id="6" name="Footer Placeholder 5"/>
          <p:cNvSpPr>
            <a:spLocks noGrp="1"/>
          </p:cNvSpPr>
          <p:nvPr>
            <p:ph type="ftr" sz="quarter" idx="11"/>
          </p:nvPr>
        </p:nvSpPr>
        <p:spPr/>
        <p:txBody>
          <a:bodyPr/>
          <a:lstStyle/>
          <a:p>
            <a:endParaRPr lang="en-GB"/>
          </a:p>
        </p:txBody>
      </p:sp>
      <p:grpSp>
        <p:nvGrpSpPr>
          <p:cNvPr id="8" name="sBackgroundLines"/>
          <p:cNvGrpSpPr/>
          <p:nvPr userDrawn="1"/>
        </p:nvGrpSpPr>
        <p:grpSpPr bwMode="ltGray">
          <a:xfrm>
            <a:off x="0" y="4308476"/>
            <a:ext cx="9144000" cy="2549525"/>
            <a:chOff x="0" y="4308475"/>
            <a:chExt cx="9144000" cy="2549525"/>
          </a:xfrm>
        </p:grpSpPr>
        <p:sp>
          <p:nvSpPr>
            <p:cNvPr id="9" name="Freeform 16"/>
            <p:cNvSpPr>
              <a:spLocks/>
            </p:cNvSpPr>
            <p:nvPr userDrawn="1"/>
          </p:nvSpPr>
          <p:spPr bwMode="ltGray">
            <a:xfrm>
              <a:off x="0" y="4308475"/>
              <a:ext cx="8750300" cy="2549525"/>
            </a:xfrm>
            <a:custGeom>
              <a:avLst/>
              <a:gdLst>
                <a:gd name="T0" fmla="*/ 38957 w 44095"/>
                <a:gd name="T1" fmla="*/ 4112 h 12850"/>
                <a:gd name="T2" fmla="*/ 44021 w 44095"/>
                <a:gd name="T3" fmla="*/ 12850 h 12850"/>
                <a:gd name="T4" fmla="*/ 44095 w 44095"/>
                <a:gd name="T5" fmla="*/ 12850 h 12850"/>
                <a:gd name="T6" fmla="*/ 39012 w 44095"/>
                <a:gd name="T7" fmla="*/ 4078 h 12850"/>
                <a:gd name="T8" fmla="*/ 31644 w 44095"/>
                <a:gd name="T9" fmla="*/ 0 h 12850"/>
                <a:gd name="T10" fmla="*/ 0 w 44095"/>
                <a:gd name="T11" fmla="*/ 1 h 12850"/>
                <a:gd name="T12" fmla="*/ 0 w 44095"/>
                <a:gd name="T13" fmla="*/ 65 h 12850"/>
                <a:gd name="T14" fmla="*/ 31644 w 44095"/>
                <a:gd name="T15" fmla="*/ 64 h 12850"/>
                <a:gd name="T16" fmla="*/ 38957 w 44095"/>
                <a:gd name="T17" fmla="*/ 4112 h 12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095" h="12850">
                  <a:moveTo>
                    <a:pt x="38957" y="4112"/>
                  </a:moveTo>
                  <a:cubicBezTo>
                    <a:pt x="44021" y="12850"/>
                    <a:pt x="44021" y="12850"/>
                    <a:pt x="44021" y="12850"/>
                  </a:cubicBezTo>
                  <a:cubicBezTo>
                    <a:pt x="44095" y="12850"/>
                    <a:pt x="44095" y="12850"/>
                    <a:pt x="44095" y="12850"/>
                  </a:cubicBezTo>
                  <a:cubicBezTo>
                    <a:pt x="39012" y="4078"/>
                    <a:pt x="39012" y="4078"/>
                    <a:pt x="39012" y="4078"/>
                  </a:cubicBezTo>
                  <a:cubicBezTo>
                    <a:pt x="37406" y="1527"/>
                    <a:pt x="34651" y="0"/>
                    <a:pt x="31644" y="0"/>
                  </a:cubicBezTo>
                  <a:cubicBezTo>
                    <a:pt x="0" y="1"/>
                    <a:pt x="0" y="1"/>
                    <a:pt x="0" y="1"/>
                  </a:cubicBezTo>
                  <a:cubicBezTo>
                    <a:pt x="0" y="65"/>
                    <a:pt x="0" y="65"/>
                    <a:pt x="0" y="65"/>
                  </a:cubicBezTo>
                  <a:cubicBezTo>
                    <a:pt x="31644" y="64"/>
                    <a:pt x="31644" y="64"/>
                    <a:pt x="31644" y="64"/>
                  </a:cubicBezTo>
                  <a:cubicBezTo>
                    <a:pt x="34629" y="64"/>
                    <a:pt x="37363" y="1580"/>
                    <a:pt x="38957" y="4112"/>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nl-NL"/>
            </a:p>
          </p:txBody>
        </p:sp>
        <p:sp>
          <p:nvSpPr>
            <p:cNvPr id="10" name="Freeform 15"/>
            <p:cNvSpPr>
              <a:spLocks/>
            </p:cNvSpPr>
            <p:nvPr userDrawn="1"/>
          </p:nvSpPr>
          <p:spPr bwMode="ltGray">
            <a:xfrm>
              <a:off x="2314575" y="6489700"/>
              <a:ext cx="6829425" cy="368300"/>
            </a:xfrm>
            <a:custGeom>
              <a:avLst/>
              <a:gdLst>
                <a:gd name="T0" fmla="*/ 4961 w 34420"/>
                <a:gd name="T1" fmla="*/ 16 h 1857"/>
                <a:gd name="T2" fmla="*/ 2509 w 34420"/>
                <a:gd name="T3" fmla="*/ 471 h 1857"/>
                <a:gd name="T4" fmla="*/ 0 w 34420"/>
                <a:gd name="T5" fmla="*/ 1857 h 1857"/>
                <a:gd name="T6" fmla="*/ 104 w 34420"/>
                <a:gd name="T7" fmla="*/ 1857 h 1857"/>
                <a:gd name="T8" fmla="*/ 2528 w 34420"/>
                <a:gd name="T9" fmla="*/ 533 h 1857"/>
                <a:gd name="T10" fmla="*/ 4960 w 34420"/>
                <a:gd name="T11" fmla="*/ 80 h 1857"/>
                <a:gd name="T12" fmla="*/ 34420 w 34420"/>
                <a:gd name="T13" fmla="*/ 79 h 1857"/>
                <a:gd name="T14" fmla="*/ 34420 w 34420"/>
                <a:gd name="T15" fmla="*/ 15 h 1857"/>
                <a:gd name="T16" fmla="*/ 4961 w 34420"/>
                <a:gd name="T17" fmla="*/ 16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420" h="1857">
                  <a:moveTo>
                    <a:pt x="4961" y="16"/>
                  </a:moveTo>
                  <a:cubicBezTo>
                    <a:pt x="4950" y="16"/>
                    <a:pt x="3876" y="0"/>
                    <a:pt x="2509" y="471"/>
                  </a:cubicBezTo>
                  <a:cubicBezTo>
                    <a:pt x="1781" y="723"/>
                    <a:pt x="881" y="1147"/>
                    <a:pt x="0" y="1857"/>
                  </a:cubicBezTo>
                  <a:cubicBezTo>
                    <a:pt x="104" y="1857"/>
                    <a:pt x="104" y="1857"/>
                    <a:pt x="104" y="1857"/>
                  </a:cubicBezTo>
                  <a:cubicBezTo>
                    <a:pt x="957" y="1184"/>
                    <a:pt x="1823" y="776"/>
                    <a:pt x="2528" y="533"/>
                  </a:cubicBezTo>
                  <a:cubicBezTo>
                    <a:pt x="3884" y="64"/>
                    <a:pt x="4949" y="80"/>
                    <a:pt x="4960" y="80"/>
                  </a:cubicBezTo>
                  <a:cubicBezTo>
                    <a:pt x="34420" y="79"/>
                    <a:pt x="34420" y="79"/>
                    <a:pt x="34420" y="79"/>
                  </a:cubicBezTo>
                  <a:cubicBezTo>
                    <a:pt x="34420" y="15"/>
                    <a:pt x="34420" y="15"/>
                    <a:pt x="34420" y="15"/>
                  </a:cubicBezTo>
                  <a:lnTo>
                    <a:pt x="4961" y="16"/>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nl-NL"/>
            </a:p>
          </p:txBody>
        </p:sp>
      </p:grpSp>
      <p:sp>
        <p:nvSpPr>
          <p:cNvPr id="7" name="Slide Number Placeholder 6"/>
          <p:cNvSpPr>
            <a:spLocks noGrp="1"/>
          </p:cNvSpPr>
          <p:nvPr>
            <p:ph type="sldNum" sz="quarter" idx="12"/>
          </p:nvPr>
        </p:nvSpPr>
        <p:spPr/>
        <p:txBody>
          <a:bodyPr/>
          <a:lstStyle/>
          <a:p>
            <a:r>
              <a:rPr lang="en-GB"/>
              <a:t>#</a:t>
            </a:r>
            <a:fld id="{41DB2716-3555-4756-BDF8-0DE425FAE472}" type="slidenum">
              <a:rPr lang="en-GB" smtClean="0"/>
              <a:pPr/>
              <a:t>‹nr.›</a:t>
            </a:fld>
            <a:endParaRPr lang="en-GB"/>
          </a:p>
        </p:txBody>
      </p:sp>
    </p:spTree>
    <p:extLst>
      <p:ext uri="{BB962C8B-B14F-4D97-AF65-F5344CB8AC3E}">
        <p14:creationId xmlns:p14="http://schemas.microsoft.com/office/powerpoint/2010/main" val="22499368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Inhoud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sz="2400" kern="1200" smtClean="0">
                <a:solidFill>
                  <a:schemeClr val="tx1"/>
                </a:solidFill>
                <a:latin typeface="+mj-lt"/>
                <a:ea typeface="+mj-ea"/>
                <a:cs typeface="+mj-cs"/>
              </a:defRPr>
            </a:lvl1pPr>
          </a:lstStyle>
          <a:p>
            <a:r>
              <a:rPr lang="en-GB"/>
              <a:t>Klik om stijl te bewerken</a:t>
            </a:r>
          </a:p>
        </p:txBody>
      </p:sp>
      <p:sp>
        <p:nvSpPr>
          <p:cNvPr id="3" name="Content Placeholder 2"/>
          <p:cNvSpPr>
            <a:spLocks noGrp="1"/>
          </p:cNvSpPr>
          <p:nvPr>
            <p:ph idx="1"/>
          </p:nvPr>
        </p:nvSpPr>
        <p:spPr/>
        <p:txBody>
          <a:bodyPr/>
          <a:lstStyle/>
          <a:p>
            <a:pPr lvl="0"/>
            <a:r>
              <a:rPr lang="en-GB"/>
              <a:t>Klikken om de tekststijl van het model te bewerken</a:t>
            </a:r>
          </a:p>
          <a:p>
            <a:pPr lvl="1"/>
            <a:r>
              <a:rPr lang="en-GB"/>
              <a:t>Tweede niveau</a:t>
            </a:r>
          </a:p>
          <a:p>
            <a:pPr lvl="2"/>
            <a:r>
              <a:rPr lang="en-GB"/>
              <a:t>Derde niveau</a:t>
            </a:r>
          </a:p>
          <a:p>
            <a:pPr lvl="3"/>
            <a:r>
              <a:rPr lang="en-GB"/>
              <a:t>Vierde niveau</a:t>
            </a:r>
          </a:p>
          <a:p>
            <a:pPr lvl="4"/>
            <a:r>
              <a:rPr lang="en-GB"/>
              <a:t>Vijfde niveau</a:t>
            </a:r>
          </a:p>
        </p:txBody>
      </p:sp>
      <p:sp>
        <p:nvSpPr>
          <p:cNvPr id="4" name="Date Placeholder 3"/>
          <p:cNvSpPr>
            <a:spLocks noGrp="1"/>
          </p:cNvSpPr>
          <p:nvPr>
            <p:ph type="dt" sz="half" idx="10"/>
          </p:nvPr>
        </p:nvSpPr>
        <p:spPr/>
        <p:txBody>
          <a:bodyPr/>
          <a:lstStyle/>
          <a:p>
            <a:r>
              <a:rPr lang="nl-NL"/>
              <a:t>Groningen, 17 October 2023</a:t>
            </a:r>
            <a:endParaRPr lang="en-GB"/>
          </a:p>
        </p:txBody>
      </p:sp>
      <p:sp>
        <p:nvSpPr>
          <p:cNvPr id="5" name="Footer Placeholder 4"/>
          <p:cNvSpPr>
            <a:spLocks noGrp="1"/>
          </p:cNvSpPr>
          <p:nvPr>
            <p:ph type="ftr" sz="quarter" idx="11"/>
          </p:nvPr>
        </p:nvSpPr>
        <p:spPr/>
        <p:txBody>
          <a:bodyPr/>
          <a:lstStyle/>
          <a:p>
            <a:endParaRPr lang="en-GB"/>
          </a:p>
        </p:txBody>
      </p:sp>
      <p:grpSp>
        <p:nvGrpSpPr>
          <p:cNvPr id="7" name="sBackgroundLines"/>
          <p:cNvGrpSpPr/>
          <p:nvPr userDrawn="1"/>
        </p:nvGrpSpPr>
        <p:grpSpPr bwMode="ltGray">
          <a:xfrm flipH="1">
            <a:off x="3778870" y="6302376"/>
            <a:ext cx="5365751" cy="555626"/>
            <a:chOff x="0" y="6302375"/>
            <a:chExt cx="5365750" cy="555626"/>
          </a:xfrm>
        </p:grpSpPr>
        <p:sp>
          <p:nvSpPr>
            <p:cNvPr id="8" name="Freeform 11"/>
            <p:cNvSpPr>
              <a:spLocks/>
            </p:cNvSpPr>
            <p:nvPr userDrawn="1"/>
          </p:nvSpPr>
          <p:spPr bwMode="ltGray">
            <a:xfrm>
              <a:off x="0" y="6302375"/>
              <a:ext cx="5365750" cy="555625"/>
            </a:xfrm>
            <a:custGeom>
              <a:avLst/>
              <a:gdLst>
                <a:gd name="T0" fmla="*/ 26956 w 27040"/>
                <a:gd name="T1" fmla="*/ 2802 h 2802"/>
                <a:gd name="T2" fmla="*/ 27040 w 27040"/>
                <a:gd name="T3" fmla="*/ 2802 h 2802"/>
                <a:gd name="T4" fmla="*/ 20906 w 27040"/>
                <a:gd name="T5" fmla="*/ 2 h 2802"/>
                <a:gd name="T6" fmla="*/ 0 w 27040"/>
                <a:gd name="T7" fmla="*/ 0 h 2802"/>
                <a:gd name="T8" fmla="*/ 0 w 27040"/>
                <a:gd name="T9" fmla="*/ 64 h 2802"/>
                <a:gd name="T10" fmla="*/ 20906 w 27040"/>
                <a:gd name="T11" fmla="*/ 66 h 2802"/>
                <a:gd name="T12" fmla="*/ 26956 w 27040"/>
                <a:gd name="T13" fmla="*/ 2802 h 2802"/>
              </a:gdLst>
              <a:ahLst/>
              <a:cxnLst>
                <a:cxn ang="0">
                  <a:pos x="T0" y="T1"/>
                </a:cxn>
                <a:cxn ang="0">
                  <a:pos x="T2" y="T3"/>
                </a:cxn>
                <a:cxn ang="0">
                  <a:pos x="T4" y="T5"/>
                </a:cxn>
                <a:cxn ang="0">
                  <a:pos x="T6" y="T7"/>
                </a:cxn>
                <a:cxn ang="0">
                  <a:pos x="T8" y="T9"/>
                </a:cxn>
                <a:cxn ang="0">
                  <a:pos x="T10" y="T11"/>
                </a:cxn>
                <a:cxn ang="0">
                  <a:pos x="T12" y="T13"/>
                </a:cxn>
              </a:cxnLst>
              <a:rect l="0" t="0" r="r" b="b"/>
              <a:pathLst>
                <a:path w="27040" h="2802">
                  <a:moveTo>
                    <a:pt x="26956" y="2802"/>
                  </a:moveTo>
                  <a:cubicBezTo>
                    <a:pt x="27040" y="2802"/>
                    <a:pt x="27040" y="2802"/>
                    <a:pt x="27040" y="2802"/>
                  </a:cubicBezTo>
                  <a:cubicBezTo>
                    <a:pt x="25508" y="1030"/>
                    <a:pt x="23292" y="2"/>
                    <a:pt x="20906" y="2"/>
                  </a:cubicBezTo>
                  <a:cubicBezTo>
                    <a:pt x="0" y="0"/>
                    <a:pt x="0" y="0"/>
                    <a:pt x="0" y="0"/>
                  </a:cubicBezTo>
                  <a:cubicBezTo>
                    <a:pt x="0" y="64"/>
                    <a:pt x="0" y="64"/>
                    <a:pt x="0" y="64"/>
                  </a:cubicBezTo>
                  <a:cubicBezTo>
                    <a:pt x="20906" y="66"/>
                    <a:pt x="20906" y="66"/>
                    <a:pt x="20906" y="66"/>
                  </a:cubicBezTo>
                  <a:cubicBezTo>
                    <a:pt x="23255" y="66"/>
                    <a:pt x="25438" y="1070"/>
                    <a:pt x="26956" y="280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nl-NL"/>
            </a:p>
          </p:txBody>
        </p:sp>
        <p:sp>
          <p:nvSpPr>
            <p:cNvPr id="9" name="Freeform 9"/>
            <p:cNvSpPr>
              <a:spLocks/>
            </p:cNvSpPr>
            <p:nvPr userDrawn="1"/>
          </p:nvSpPr>
          <p:spPr bwMode="ltGray">
            <a:xfrm>
              <a:off x="0" y="6516688"/>
              <a:ext cx="2038350" cy="341313"/>
            </a:xfrm>
            <a:custGeom>
              <a:avLst/>
              <a:gdLst>
                <a:gd name="T0" fmla="*/ 5265 w 10271"/>
                <a:gd name="T1" fmla="*/ 0 h 1723"/>
                <a:gd name="T2" fmla="*/ 0 w 10271"/>
                <a:gd name="T3" fmla="*/ 0 h 1723"/>
                <a:gd name="T4" fmla="*/ 0 w 10271"/>
                <a:gd name="T5" fmla="*/ 64 h 1723"/>
                <a:gd name="T6" fmla="*/ 5265 w 10271"/>
                <a:gd name="T7" fmla="*/ 64 h 1723"/>
                <a:gd name="T8" fmla="*/ 10166 w 10271"/>
                <a:gd name="T9" fmla="*/ 1723 h 1723"/>
                <a:gd name="T10" fmla="*/ 10271 w 10271"/>
                <a:gd name="T11" fmla="*/ 1723 h 1723"/>
                <a:gd name="T12" fmla="*/ 5265 w 10271"/>
                <a:gd name="T13" fmla="*/ 0 h 1723"/>
              </a:gdLst>
              <a:ahLst/>
              <a:cxnLst>
                <a:cxn ang="0">
                  <a:pos x="T0" y="T1"/>
                </a:cxn>
                <a:cxn ang="0">
                  <a:pos x="T2" y="T3"/>
                </a:cxn>
                <a:cxn ang="0">
                  <a:pos x="T4" y="T5"/>
                </a:cxn>
                <a:cxn ang="0">
                  <a:pos x="T6" y="T7"/>
                </a:cxn>
                <a:cxn ang="0">
                  <a:pos x="T8" y="T9"/>
                </a:cxn>
                <a:cxn ang="0">
                  <a:pos x="T10" y="T11"/>
                </a:cxn>
                <a:cxn ang="0">
                  <a:pos x="T12" y="T13"/>
                </a:cxn>
              </a:cxnLst>
              <a:rect l="0" t="0" r="r" b="b"/>
              <a:pathLst>
                <a:path w="10271" h="1723">
                  <a:moveTo>
                    <a:pt x="5265" y="0"/>
                  </a:moveTo>
                  <a:cubicBezTo>
                    <a:pt x="0" y="0"/>
                    <a:pt x="0" y="0"/>
                    <a:pt x="0" y="0"/>
                  </a:cubicBezTo>
                  <a:cubicBezTo>
                    <a:pt x="0" y="64"/>
                    <a:pt x="0" y="64"/>
                    <a:pt x="0" y="64"/>
                  </a:cubicBezTo>
                  <a:cubicBezTo>
                    <a:pt x="5265" y="64"/>
                    <a:pt x="5265" y="64"/>
                    <a:pt x="5265" y="64"/>
                  </a:cubicBezTo>
                  <a:cubicBezTo>
                    <a:pt x="7073" y="64"/>
                    <a:pt x="8782" y="659"/>
                    <a:pt x="10166" y="1723"/>
                  </a:cubicBezTo>
                  <a:cubicBezTo>
                    <a:pt x="10271" y="1723"/>
                    <a:pt x="10271" y="1723"/>
                    <a:pt x="10271" y="1723"/>
                  </a:cubicBezTo>
                  <a:cubicBezTo>
                    <a:pt x="8864" y="619"/>
                    <a:pt x="7116" y="0"/>
                    <a:pt x="5265" y="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nl-NL"/>
            </a:p>
          </p:txBody>
        </p:sp>
      </p:grpSp>
      <p:sp>
        <p:nvSpPr>
          <p:cNvPr id="6" name="Slide Number Placeholder 5"/>
          <p:cNvSpPr>
            <a:spLocks noGrp="1"/>
          </p:cNvSpPr>
          <p:nvPr>
            <p:ph type="sldNum" sz="quarter" idx="12"/>
          </p:nvPr>
        </p:nvSpPr>
        <p:spPr/>
        <p:txBody>
          <a:bodyPr/>
          <a:lstStyle/>
          <a:p>
            <a:r>
              <a:rPr lang="en-GB"/>
              <a:t>#</a:t>
            </a:r>
            <a:fld id="{41DB2716-3555-4756-BDF8-0DE425FAE472}" type="slidenum">
              <a:rPr lang="en-GB" smtClean="0"/>
              <a:pPr/>
              <a:t>‹nr.›</a:t>
            </a:fld>
            <a:endParaRPr lang="en-GB"/>
          </a:p>
        </p:txBody>
      </p:sp>
    </p:spTree>
    <p:extLst>
      <p:ext uri="{BB962C8B-B14F-4D97-AF65-F5344CB8AC3E}">
        <p14:creationId xmlns:p14="http://schemas.microsoft.com/office/powerpoint/2010/main" val="31973463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Inhoud #4 (Twee kolomm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Klik om stijl te bewerken</a:t>
            </a:r>
          </a:p>
        </p:txBody>
      </p:sp>
      <p:sp>
        <p:nvSpPr>
          <p:cNvPr id="3" name="Content Placeholder 2"/>
          <p:cNvSpPr>
            <a:spLocks noGrp="1"/>
          </p:cNvSpPr>
          <p:nvPr>
            <p:ph sz="half" idx="1"/>
          </p:nvPr>
        </p:nvSpPr>
        <p:spPr>
          <a:xfrm>
            <a:off x="1202400" y="2073600"/>
            <a:ext cx="3600000" cy="4154400"/>
          </a:xfrm>
        </p:spPr>
        <p:txBody>
          <a:bodyPr/>
          <a:lstStyle>
            <a:lvl5pPr>
              <a:defRPr/>
            </a:lvl5pPr>
            <a:lvl6pPr marL="1800000" indent="0">
              <a:buNone/>
              <a:defRPr/>
            </a:lvl6pPr>
          </a:lstStyle>
          <a:p>
            <a:pPr lvl="0"/>
            <a:r>
              <a:rPr lang="en-GB"/>
              <a:t>Klikken om de tekststijl van het model te bewerken</a:t>
            </a:r>
          </a:p>
          <a:p>
            <a:pPr lvl="1"/>
            <a:r>
              <a:rPr lang="en-GB"/>
              <a:t>Tweede niveau</a:t>
            </a:r>
          </a:p>
          <a:p>
            <a:pPr lvl="2"/>
            <a:r>
              <a:rPr lang="en-GB"/>
              <a:t>Derde niveau</a:t>
            </a:r>
          </a:p>
          <a:p>
            <a:pPr lvl="3"/>
            <a:r>
              <a:rPr lang="en-GB"/>
              <a:t>Vierde niveau</a:t>
            </a:r>
          </a:p>
          <a:p>
            <a:pPr lvl="4"/>
            <a:r>
              <a:rPr lang="en-GB"/>
              <a:t>Vijfde niveau</a:t>
            </a:r>
          </a:p>
        </p:txBody>
      </p:sp>
      <p:sp>
        <p:nvSpPr>
          <p:cNvPr id="4" name="Content Placeholder 3"/>
          <p:cNvSpPr>
            <a:spLocks noGrp="1"/>
          </p:cNvSpPr>
          <p:nvPr>
            <p:ph sz="half" idx="2"/>
          </p:nvPr>
        </p:nvSpPr>
        <p:spPr>
          <a:xfrm>
            <a:off x="4950000" y="2073600"/>
            <a:ext cx="3600000" cy="4154400"/>
          </a:xfrm>
        </p:spPr>
        <p:txBody>
          <a:bodyPr/>
          <a:lstStyle/>
          <a:p>
            <a:pPr lvl="0"/>
            <a:r>
              <a:rPr lang="en-GB"/>
              <a:t>Klikken om de tekststijl van het model te bewerken</a:t>
            </a:r>
          </a:p>
          <a:p>
            <a:pPr lvl="1"/>
            <a:r>
              <a:rPr lang="en-GB"/>
              <a:t>Tweede niveau</a:t>
            </a:r>
          </a:p>
          <a:p>
            <a:pPr lvl="2"/>
            <a:r>
              <a:rPr lang="en-GB"/>
              <a:t>Derde niveau</a:t>
            </a:r>
          </a:p>
          <a:p>
            <a:pPr lvl="3"/>
            <a:r>
              <a:rPr lang="en-GB"/>
              <a:t>Vierde niveau</a:t>
            </a:r>
          </a:p>
          <a:p>
            <a:pPr lvl="4"/>
            <a:r>
              <a:rPr lang="en-GB"/>
              <a:t>Vijfde niveau</a:t>
            </a:r>
          </a:p>
        </p:txBody>
      </p:sp>
      <p:sp>
        <p:nvSpPr>
          <p:cNvPr id="5" name="Date Placeholder 4"/>
          <p:cNvSpPr>
            <a:spLocks noGrp="1"/>
          </p:cNvSpPr>
          <p:nvPr>
            <p:ph type="dt" sz="half" idx="10"/>
          </p:nvPr>
        </p:nvSpPr>
        <p:spPr/>
        <p:txBody>
          <a:bodyPr/>
          <a:lstStyle/>
          <a:p>
            <a:r>
              <a:rPr lang="nl-NL"/>
              <a:t>Groningen, 17 October 2023</a:t>
            </a:r>
            <a:endParaRPr lang="en-GB"/>
          </a:p>
        </p:txBody>
      </p:sp>
      <p:sp>
        <p:nvSpPr>
          <p:cNvPr id="6" name="Footer Placeholder 5"/>
          <p:cNvSpPr>
            <a:spLocks noGrp="1"/>
          </p:cNvSpPr>
          <p:nvPr>
            <p:ph type="ftr" sz="quarter" idx="11"/>
          </p:nvPr>
        </p:nvSpPr>
        <p:spPr/>
        <p:txBody>
          <a:bodyPr/>
          <a:lstStyle/>
          <a:p>
            <a:endParaRPr lang="en-GB"/>
          </a:p>
        </p:txBody>
      </p:sp>
      <p:grpSp>
        <p:nvGrpSpPr>
          <p:cNvPr id="8" name="sBackgroundLines"/>
          <p:cNvGrpSpPr/>
          <p:nvPr userDrawn="1"/>
        </p:nvGrpSpPr>
        <p:grpSpPr bwMode="ltGray">
          <a:xfrm flipH="1">
            <a:off x="3778870" y="6302376"/>
            <a:ext cx="5365751" cy="555626"/>
            <a:chOff x="0" y="6302375"/>
            <a:chExt cx="5365750" cy="555626"/>
          </a:xfrm>
        </p:grpSpPr>
        <p:sp>
          <p:nvSpPr>
            <p:cNvPr id="9" name="Freeform 11"/>
            <p:cNvSpPr>
              <a:spLocks/>
            </p:cNvSpPr>
            <p:nvPr userDrawn="1"/>
          </p:nvSpPr>
          <p:spPr bwMode="ltGray">
            <a:xfrm>
              <a:off x="0" y="6302375"/>
              <a:ext cx="5365750" cy="555625"/>
            </a:xfrm>
            <a:custGeom>
              <a:avLst/>
              <a:gdLst>
                <a:gd name="T0" fmla="*/ 26956 w 27040"/>
                <a:gd name="T1" fmla="*/ 2802 h 2802"/>
                <a:gd name="T2" fmla="*/ 27040 w 27040"/>
                <a:gd name="T3" fmla="*/ 2802 h 2802"/>
                <a:gd name="T4" fmla="*/ 20906 w 27040"/>
                <a:gd name="T5" fmla="*/ 2 h 2802"/>
                <a:gd name="T6" fmla="*/ 0 w 27040"/>
                <a:gd name="T7" fmla="*/ 0 h 2802"/>
                <a:gd name="T8" fmla="*/ 0 w 27040"/>
                <a:gd name="T9" fmla="*/ 64 h 2802"/>
                <a:gd name="T10" fmla="*/ 20906 w 27040"/>
                <a:gd name="T11" fmla="*/ 66 h 2802"/>
                <a:gd name="T12" fmla="*/ 26956 w 27040"/>
                <a:gd name="T13" fmla="*/ 2802 h 2802"/>
              </a:gdLst>
              <a:ahLst/>
              <a:cxnLst>
                <a:cxn ang="0">
                  <a:pos x="T0" y="T1"/>
                </a:cxn>
                <a:cxn ang="0">
                  <a:pos x="T2" y="T3"/>
                </a:cxn>
                <a:cxn ang="0">
                  <a:pos x="T4" y="T5"/>
                </a:cxn>
                <a:cxn ang="0">
                  <a:pos x="T6" y="T7"/>
                </a:cxn>
                <a:cxn ang="0">
                  <a:pos x="T8" y="T9"/>
                </a:cxn>
                <a:cxn ang="0">
                  <a:pos x="T10" y="T11"/>
                </a:cxn>
                <a:cxn ang="0">
                  <a:pos x="T12" y="T13"/>
                </a:cxn>
              </a:cxnLst>
              <a:rect l="0" t="0" r="r" b="b"/>
              <a:pathLst>
                <a:path w="27040" h="2802">
                  <a:moveTo>
                    <a:pt x="26956" y="2802"/>
                  </a:moveTo>
                  <a:cubicBezTo>
                    <a:pt x="27040" y="2802"/>
                    <a:pt x="27040" y="2802"/>
                    <a:pt x="27040" y="2802"/>
                  </a:cubicBezTo>
                  <a:cubicBezTo>
                    <a:pt x="25508" y="1030"/>
                    <a:pt x="23292" y="2"/>
                    <a:pt x="20906" y="2"/>
                  </a:cubicBezTo>
                  <a:cubicBezTo>
                    <a:pt x="0" y="0"/>
                    <a:pt x="0" y="0"/>
                    <a:pt x="0" y="0"/>
                  </a:cubicBezTo>
                  <a:cubicBezTo>
                    <a:pt x="0" y="64"/>
                    <a:pt x="0" y="64"/>
                    <a:pt x="0" y="64"/>
                  </a:cubicBezTo>
                  <a:cubicBezTo>
                    <a:pt x="20906" y="66"/>
                    <a:pt x="20906" y="66"/>
                    <a:pt x="20906" y="66"/>
                  </a:cubicBezTo>
                  <a:cubicBezTo>
                    <a:pt x="23255" y="66"/>
                    <a:pt x="25438" y="1070"/>
                    <a:pt x="26956" y="280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nl-NL"/>
            </a:p>
          </p:txBody>
        </p:sp>
        <p:sp>
          <p:nvSpPr>
            <p:cNvPr id="10" name="Freeform 9"/>
            <p:cNvSpPr>
              <a:spLocks/>
            </p:cNvSpPr>
            <p:nvPr userDrawn="1"/>
          </p:nvSpPr>
          <p:spPr bwMode="ltGray">
            <a:xfrm>
              <a:off x="0" y="6516688"/>
              <a:ext cx="2038350" cy="341313"/>
            </a:xfrm>
            <a:custGeom>
              <a:avLst/>
              <a:gdLst>
                <a:gd name="T0" fmla="*/ 5265 w 10271"/>
                <a:gd name="T1" fmla="*/ 0 h 1723"/>
                <a:gd name="T2" fmla="*/ 0 w 10271"/>
                <a:gd name="T3" fmla="*/ 0 h 1723"/>
                <a:gd name="T4" fmla="*/ 0 w 10271"/>
                <a:gd name="T5" fmla="*/ 64 h 1723"/>
                <a:gd name="T6" fmla="*/ 5265 w 10271"/>
                <a:gd name="T7" fmla="*/ 64 h 1723"/>
                <a:gd name="T8" fmla="*/ 10166 w 10271"/>
                <a:gd name="T9" fmla="*/ 1723 h 1723"/>
                <a:gd name="T10" fmla="*/ 10271 w 10271"/>
                <a:gd name="T11" fmla="*/ 1723 h 1723"/>
                <a:gd name="T12" fmla="*/ 5265 w 10271"/>
                <a:gd name="T13" fmla="*/ 0 h 1723"/>
              </a:gdLst>
              <a:ahLst/>
              <a:cxnLst>
                <a:cxn ang="0">
                  <a:pos x="T0" y="T1"/>
                </a:cxn>
                <a:cxn ang="0">
                  <a:pos x="T2" y="T3"/>
                </a:cxn>
                <a:cxn ang="0">
                  <a:pos x="T4" y="T5"/>
                </a:cxn>
                <a:cxn ang="0">
                  <a:pos x="T6" y="T7"/>
                </a:cxn>
                <a:cxn ang="0">
                  <a:pos x="T8" y="T9"/>
                </a:cxn>
                <a:cxn ang="0">
                  <a:pos x="T10" y="T11"/>
                </a:cxn>
                <a:cxn ang="0">
                  <a:pos x="T12" y="T13"/>
                </a:cxn>
              </a:cxnLst>
              <a:rect l="0" t="0" r="r" b="b"/>
              <a:pathLst>
                <a:path w="10271" h="1723">
                  <a:moveTo>
                    <a:pt x="5265" y="0"/>
                  </a:moveTo>
                  <a:cubicBezTo>
                    <a:pt x="0" y="0"/>
                    <a:pt x="0" y="0"/>
                    <a:pt x="0" y="0"/>
                  </a:cubicBezTo>
                  <a:cubicBezTo>
                    <a:pt x="0" y="64"/>
                    <a:pt x="0" y="64"/>
                    <a:pt x="0" y="64"/>
                  </a:cubicBezTo>
                  <a:cubicBezTo>
                    <a:pt x="5265" y="64"/>
                    <a:pt x="5265" y="64"/>
                    <a:pt x="5265" y="64"/>
                  </a:cubicBezTo>
                  <a:cubicBezTo>
                    <a:pt x="7073" y="64"/>
                    <a:pt x="8782" y="659"/>
                    <a:pt x="10166" y="1723"/>
                  </a:cubicBezTo>
                  <a:cubicBezTo>
                    <a:pt x="10271" y="1723"/>
                    <a:pt x="10271" y="1723"/>
                    <a:pt x="10271" y="1723"/>
                  </a:cubicBezTo>
                  <a:cubicBezTo>
                    <a:pt x="8864" y="619"/>
                    <a:pt x="7116" y="0"/>
                    <a:pt x="5265" y="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nl-NL"/>
            </a:p>
          </p:txBody>
        </p:sp>
      </p:grpSp>
      <p:sp>
        <p:nvSpPr>
          <p:cNvPr id="7" name="Slide Number Placeholder 6"/>
          <p:cNvSpPr>
            <a:spLocks noGrp="1"/>
          </p:cNvSpPr>
          <p:nvPr>
            <p:ph type="sldNum" sz="quarter" idx="12"/>
          </p:nvPr>
        </p:nvSpPr>
        <p:spPr/>
        <p:txBody>
          <a:bodyPr/>
          <a:lstStyle/>
          <a:p>
            <a:r>
              <a:rPr lang="en-GB"/>
              <a:t>#</a:t>
            </a:r>
            <a:fld id="{41DB2716-3555-4756-BDF8-0DE425FAE472}" type="slidenum">
              <a:rPr lang="en-GB" smtClean="0"/>
              <a:pPr/>
              <a:t>‹nr.›</a:t>
            </a:fld>
            <a:endParaRPr lang="en-GB"/>
          </a:p>
        </p:txBody>
      </p:sp>
    </p:spTree>
    <p:extLst>
      <p:ext uri="{BB962C8B-B14F-4D97-AF65-F5344CB8AC3E}">
        <p14:creationId xmlns:p14="http://schemas.microsoft.com/office/powerpoint/2010/main" val="24008121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Inhoud #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sz="2400" kern="1200" smtClean="0">
                <a:solidFill>
                  <a:schemeClr val="tx1"/>
                </a:solidFill>
                <a:latin typeface="+mj-lt"/>
                <a:ea typeface="+mj-ea"/>
                <a:cs typeface="+mj-cs"/>
              </a:defRPr>
            </a:lvl1pPr>
          </a:lstStyle>
          <a:p>
            <a:r>
              <a:rPr lang="en-GB"/>
              <a:t>Klik om stijl te bewerken</a:t>
            </a:r>
          </a:p>
        </p:txBody>
      </p:sp>
      <p:sp>
        <p:nvSpPr>
          <p:cNvPr id="3" name="Content Placeholder 2"/>
          <p:cNvSpPr>
            <a:spLocks noGrp="1"/>
          </p:cNvSpPr>
          <p:nvPr>
            <p:ph idx="1"/>
          </p:nvPr>
        </p:nvSpPr>
        <p:spPr/>
        <p:txBody>
          <a:bodyPr/>
          <a:lstStyle/>
          <a:p>
            <a:pPr lvl="0"/>
            <a:r>
              <a:rPr lang="en-GB"/>
              <a:t>Klikken om de tekststijl van het model te bewerken</a:t>
            </a:r>
          </a:p>
          <a:p>
            <a:pPr lvl="1"/>
            <a:r>
              <a:rPr lang="en-GB"/>
              <a:t>Tweede niveau</a:t>
            </a:r>
          </a:p>
          <a:p>
            <a:pPr lvl="2"/>
            <a:r>
              <a:rPr lang="en-GB"/>
              <a:t>Derde niveau</a:t>
            </a:r>
          </a:p>
          <a:p>
            <a:pPr lvl="3"/>
            <a:r>
              <a:rPr lang="en-GB"/>
              <a:t>Vierde niveau</a:t>
            </a:r>
          </a:p>
          <a:p>
            <a:pPr lvl="4"/>
            <a:r>
              <a:rPr lang="en-GB"/>
              <a:t>Vijfde niveau</a:t>
            </a:r>
          </a:p>
        </p:txBody>
      </p:sp>
      <p:sp>
        <p:nvSpPr>
          <p:cNvPr id="4" name="Date Placeholder 3"/>
          <p:cNvSpPr>
            <a:spLocks noGrp="1"/>
          </p:cNvSpPr>
          <p:nvPr>
            <p:ph type="dt" sz="half" idx="10"/>
          </p:nvPr>
        </p:nvSpPr>
        <p:spPr/>
        <p:txBody>
          <a:bodyPr/>
          <a:lstStyle/>
          <a:p>
            <a:r>
              <a:rPr lang="nl-NL"/>
              <a:t>Groningen, 17 October 2023</a:t>
            </a:r>
            <a:endParaRPr lang="en-GB"/>
          </a:p>
        </p:txBody>
      </p:sp>
      <p:sp>
        <p:nvSpPr>
          <p:cNvPr id="5" name="Footer Placeholder 4"/>
          <p:cNvSpPr>
            <a:spLocks noGrp="1"/>
          </p:cNvSpPr>
          <p:nvPr>
            <p:ph type="ftr" sz="quarter" idx="11"/>
          </p:nvPr>
        </p:nvSpPr>
        <p:spPr/>
        <p:txBody>
          <a:bodyPr/>
          <a:lstStyle/>
          <a:p>
            <a:endParaRPr lang="en-GB"/>
          </a:p>
        </p:txBody>
      </p:sp>
      <p:grpSp>
        <p:nvGrpSpPr>
          <p:cNvPr id="7" name="sBackgroundLines"/>
          <p:cNvGrpSpPr/>
          <p:nvPr userDrawn="1"/>
        </p:nvGrpSpPr>
        <p:grpSpPr bwMode="ltGray">
          <a:xfrm>
            <a:off x="1" y="6302376"/>
            <a:ext cx="5365751" cy="555626"/>
            <a:chOff x="0" y="6302375"/>
            <a:chExt cx="5365750" cy="555626"/>
          </a:xfrm>
        </p:grpSpPr>
        <p:sp>
          <p:nvSpPr>
            <p:cNvPr id="8" name="Freeform 11"/>
            <p:cNvSpPr>
              <a:spLocks/>
            </p:cNvSpPr>
            <p:nvPr userDrawn="1"/>
          </p:nvSpPr>
          <p:spPr bwMode="ltGray">
            <a:xfrm>
              <a:off x="0" y="6302375"/>
              <a:ext cx="5365750" cy="555625"/>
            </a:xfrm>
            <a:custGeom>
              <a:avLst/>
              <a:gdLst>
                <a:gd name="T0" fmla="*/ 26956 w 27040"/>
                <a:gd name="T1" fmla="*/ 2802 h 2802"/>
                <a:gd name="T2" fmla="*/ 27040 w 27040"/>
                <a:gd name="T3" fmla="*/ 2802 h 2802"/>
                <a:gd name="T4" fmla="*/ 20906 w 27040"/>
                <a:gd name="T5" fmla="*/ 2 h 2802"/>
                <a:gd name="T6" fmla="*/ 0 w 27040"/>
                <a:gd name="T7" fmla="*/ 0 h 2802"/>
                <a:gd name="T8" fmla="*/ 0 w 27040"/>
                <a:gd name="T9" fmla="*/ 64 h 2802"/>
                <a:gd name="T10" fmla="*/ 20906 w 27040"/>
                <a:gd name="T11" fmla="*/ 66 h 2802"/>
                <a:gd name="T12" fmla="*/ 26956 w 27040"/>
                <a:gd name="T13" fmla="*/ 2802 h 2802"/>
              </a:gdLst>
              <a:ahLst/>
              <a:cxnLst>
                <a:cxn ang="0">
                  <a:pos x="T0" y="T1"/>
                </a:cxn>
                <a:cxn ang="0">
                  <a:pos x="T2" y="T3"/>
                </a:cxn>
                <a:cxn ang="0">
                  <a:pos x="T4" y="T5"/>
                </a:cxn>
                <a:cxn ang="0">
                  <a:pos x="T6" y="T7"/>
                </a:cxn>
                <a:cxn ang="0">
                  <a:pos x="T8" y="T9"/>
                </a:cxn>
                <a:cxn ang="0">
                  <a:pos x="T10" y="T11"/>
                </a:cxn>
                <a:cxn ang="0">
                  <a:pos x="T12" y="T13"/>
                </a:cxn>
              </a:cxnLst>
              <a:rect l="0" t="0" r="r" b="b"/>
              <a:pathLst>
                <a:path w="27040" h="2802">
                  <a:moveTo>
                    <a:pt x="26956" y="2802"/>
                  </a:moveTo>
                  <a:cubicBezTo>
                    <a:pt x="27040" y="2802"/>
                    <a:pt x="27040" y="2802"/>
                    <a:pt x="27040" y="2802"/>
                  </a:cubicBezTo>
                  <a:cubicBezTo>
                    <a:pt x="25508" y="1030"/>
                    <a:pt x="23292" y="2"/>
                    <a:pt x="20906" y="2"/>
                  </a:cubicBezTo>
                  <a:cubicBezTo>
                    <a:pt x="0" y="0"/>
                    <a:pt x="0" y="0"/>
                    <a:pt x="0" y="0"/>
                  </a:cubicBezTo>
                  <a:cubicBezTo>
                    <a:pt x="0" y="64"/>
                    <a:pt x="0" y="64"/>
                    <a:pt x="0" y="64"/>
                  </a:cubicBezTo>
                  <a:cubicBezTo>
                    <a:pt x="20906" y="66"/>
                    <a:pt x="20906" y="66"/>
                    <a:pt x="20906" y="66"/>
                  </a:cubicBezTo>
                  <a:cubicBezTo>
                    <a:pt x="23255" y="66"/>
                    <a:pt x="25438" y="1070"/>
                    <a:pt x="26956" y="280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nl-NL"/>
            </a:p>
          </p:txBody>
        </p:sp>
        <p:sp>
          <p:nvSpPr>
            <p:cNvPr id="9" name="Freeform 9"/>
            <p:cNvSpPr>
              <a:spLocks/>
            </p:cNvSpPr>
            <p:nvPr userDrawn="1"/>
          </p:nvSpPr>
          <p:spPr bwMode="ltGray">
            <a:xfrm>
              <a:off x="0" y="6516688"/>
              <a:ext cx="2038350" cy="341313"/>
            </a:xfrm>
            <a:custGeom>
              <a:avLst/>
              <a:gdLst>
                <a:gd name="T0" fmla="*/ 5265 w 10271"/>
                <a:gd name="T1" fmla="*/ 0 h 1723"/>
                <a:gd name="T2" fmla="*/ 0 w 10271"/>
                <a:gd name="T3" fmla="*/ 0 h 1723"/>
                <a:gd name="T4" fmla="*/ 0 w 10271"/>
                <a:gd name="T5" fmla="*/ 64 h 1723"/>
                <a:gd name="T6" fmla="*/ 5265 w 10271"/>
                <a:gd name="T7" fmla="*/ 64 h 1723"/>
                <a:gd name="T8" fmla="*/ 10166 w 10271"/>
                <a:gd name="T9" fmla="*/ 1723 h 1723"/>
                <a:gd name="T10" fmla="*/ 10271 w 10271"/>
                <a:gd name="T11" fmla="*/ 1723 h 1723"/>
                <a:gd name="T12" fmla="*/ 5265 w 10271"/>
                <a:gd name="T13" fmla="*/ 0 h 1723"/>
              </a:gdLst>
              <a:ahLst/>
              <a:cxnLst>
                <a:cxn ang="0">
                  <a:pos x="T0" y="T1"/>
                </a:cxn>
                <a:cxn ang="0">
                  <a:pos x="T2" y="T3"/>
                </a:cxn>
                <a:cxn ang="0">
                  <a:pos x="T4" y="T5"/>
                </a:cxn>
                <a:cxn ang="0">
                  <a:pos x="T6" y="T7"/>
                </a:cxn>
                <a:cxn ang="0">
                  <a:pos x="T8" y="T9"/>
                </a:cxn>
                <a:cxn ang="0">
                  <a:pos x="T10" y="T11"/>
                </a:cxn>
                <a:cxn ang="0">
                  <a:pos x="T12" y="T13"/>
                </a:cxn>
              </a:cxnLst>
              <a:rect l="0" t="0" r="r" b="b"/>
              <a:pathLst>
                <a:path w="10271" h="1723">
                  <a:moveTo>
                    <a:pt x="5265" y="0"/>
                  </a:moveTo>
                  <a:cubicBezTo>
                    <a:pt x="0" y="0"/>
                    <a:pt x="0" y="0"/>
                    <a:pt x="0" y="0"/>
                  </a:cubicBezTo>
                  <a:cubicBezTo>
                    <a:pt x="0" y="64"/>
                    <a:pt x="0" y="64"/>
                    <a:pt x="0" y="64"/>
                  </a:cubicBezTo>
                  <a:cubicBezTo>
                    <a:pt x="5265" y="64"/>
                    <a:pt x="5265" y="64"/>
                    <a:pt x="5265" y="64"/>
                  </a:cubicBezTo>
                  <a:cubicBezTo>
                    <a:pt x="7073" y="64"/>
                    <a:pt x="8782" y="659"/>
                    <a:pt x="10166" y="1723"/>
                  </a:cubicBezTo>
                  <a:cubicBezTo>
                    <a:pt x="10271" y="1723"/>
                    <a:pt x="10271" y="1723"/>
                    <a:pt x="10271" y="1723"/>
                  </a:cubicBezTo>
                  <a:cubicBezTo>
                    <a:pt x="8864" y="619"/>
                    <a:pt x="7116" y="0"/>
                    <a:pt x="5265" y="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nl-NL"/>
            </a:p>
          </p:txBody>
        </p:sp>
      </p:grpSp>
      <p:sp>
        <p:nvSpPr>
          <p:cNvPr id="6" name="Slide Number Placeholder 5"/>
          <p:cNvSpPr>
            <a:spLocks noGrp="1"/>
          </p:cNvSpPr>
          <p:nvPr>
            <p:ph type="sldNum" sz="quarter" idx="12"/>
          </p:nvPr>
        </p:nvSpPr>
        <p:spPr/>
        <p:txBody>
          <a:bodyPr/>
          <a:lstStyle/>
          <a:p>
            <a:r>
              <a:rPr lang="en-GB"/>
              <a:t>#</a:t>
            </a:r>
            <a:fld id="{41DB2716-3555-4756-BDF8-0DE425FAE472}" type="slidenum">
              <a:rPr lang="en-GB" smtClean="0"/>
              <a:pPr/>
              <a:t>‹nr.›</a:t>
            </a:fld>
            <a:endParaRPr lang="en-GB"/>
          </a:p>
        </p:txBody>
      </p:sp>
    </p:spTree>
    <p:extLst>
      <p:ext uri="{BB962C8B-B14F-4D97-AF65-F5344CB8AC3E}">
        <p14:creationId xmlns:p14="http://schemas.microsoft.com/office/powerpoint/2010/main" val="1141296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Inhoud #5 (Twee kolomm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Klik om stijl te bewerken</a:t>
            </a:r>
          </a:p>
        </p:txBody>
      </p:sp>
      <p:sp>
        <p:nvSpPr>
          <p:cNvPr id="3" name="Content Placeholder 2"/>
          <p:cNvSpPr>
            <a:spLocks noGrp="1"/>
          </p:cNvSpPr>
          <p:nvPr>
            <p:ph sz="half" idx="1"/>
          </p:nvPr>
        </p:nvSpPr>
        <p:spPr>
          <a:xfrm>
            <a:off x="1202400" y="2073600"/>
            <a:ext cx="3600000" cy="4154400"/>
          </a:xfrm>
        </p:spPr>
        <p:txBody>
          <a:bodyPr/>
          <a:lstStyle>
            <a:lvl5pPr>
              <a:defRPr/>
            </a:lvl5pPr>
            <a:lvl6pPr marL="1800000" indent="0">
              <a:buNone/>
              <a:defRPr/>
            </a:lvl6pPr>
          </a:lstStyle>
          <a:p>
            <a:pPr lvl="0"/>
            <a:r>
              <a:rPr lang="en-GB"/>
              <a:t>Klikken om de tekststijl van het model te bewerken</a:t>
            </a:r>
          </a:p>
          <a:p>
            <a:pPr lvl="1"/>
            <a:r>
              <a:rPr lang="en-GB"/>
              <a:t>Tweede niveau</a:t>
            </a:r>
          </a:p>
          <a:p>
            <a:pPr lvl="2"/>
            <a:r>
              <a:rPr lang="en-GB"/>
              <a:t>Derde niveau</a:t>
            </a:r>
          </a:p>
          <a:p>
            <a:pPr lvl="3"/>
            <a:r>
              <a:rPr lang="en-GB"/>
              <a:t>Vierde niveau</a:t>
            </a:r>
          </a:p>
          <a:p>
            <a:pPr lvl="4"/>
            <a:r>
              <a:rPr lang="en-GB"/>
              <a:t>Vijfde niveau</a:t>
            </a:r>
          </a:p>
        </p:txBody>
      </p:sp>
      <p:sp>
        <p:nvSpPr>
          <p:cNvPr id="4" name="Content Placeholder 3"/>
          <p:cNvSpPr>
            <a:spLocks noGrp="1"/>
          </p:cNvSpPr>
          <p:nvPr>
            <p:ph sz="half" idx="2"/>
          </p:nvPr>
        </p:nvSpPr>
        <p:spPr>
          <a:xfrm>
            <a:off x="4950000" y="2073600"/>
            <a:ext cx="3600000" cy="4154400"/>
          </a:xfrm>
        </p:spPr>
        <p:txBody>
          <a:bodyPr/>
          <a:lstStyle/>
          <a:p>
            <a:pPr lvl="0"/>
            <a:r>
              <a:rPr lang="en-GB"/>
              <a:t>Klikken om de tekststijl van het model te bewerken</a:t>
            </a:r>
          </a:p>
          <a:p>
            <a:pPr lvl="1"/>
            <a:r>
              <a:rPr lang="en-GB"/>
              <a:t>Tweede niveau</a:t>
            </a:r>
          </a:p>
          <a:p>
            <a:pPr lvl="2"/>
            <a:r>
              <a:rPr lang="en-GB"/>
              <a:t>Derde niveau</a:t>
            </a:r>
          </a:p>
          <a:p>
            <a:pPr lvl="3"/>
            <a:r>
              <a:rPr lang="en-GB"/>
              <a:t>Vierde niveau</a:t>
            </a:r>
          </a:p>
          <a:p>
            <a:pPr lvl="4"/>
            <a:r>
              <a:rPr lang="en-GB"/>
              <a:t>Vijfde niveau</a:t>
            </a:r>
          </a:p>
        </p:txBody>
      </p:sp>
      <p:sp>
        <p:nvSpPr>
          <p:cNvPr id="5" name="Date Placeholder 4"/>
          <p:cNvSpPr>
            <a:spLocks noGrp="1"/>
          </p:cNvSpPr>
          <p:nvPr>
            <p:ph type="dt" sz="half" idx="10"/>
          </p:nvPr>
        </p:nvSpPr>
        <p:spPr/>
        <p:txBody>
          <a:bodyPr/>
          <a:lstStyle/>
          <a:p>
            <a:r>
              <a:rPr lang="nl-NL"/>
              <a:t>Groningen, 17 October 2023</a:t>
            </a:r>
            <a:endParaRPr lang="en-GB"/>
          </a:p>
        </p:txBody>
      </p:sp>
      <p:sp>
        <p:nvSpPr>
          <p:cNvPr id="6" name="Footer Placeholder 5"/>
          <p:cNvSpPr>
            <a:spLocks noGrp="1"/>
          </p:cNvSpPr>
          <p:nvPr>
            <p:ph type="ftr" sz="quarter" idx="11"/>
          </p:nvPr>
        </p:nvSpPr>
        <p:spPr/>
        <p:txBody>
          <a:bodyPr/>
          <a:lstStyle/>
          <a:p>
            <a:endParaRPr lang="en-GB"/>
          </a:p>
        </p:txBody>
      </p:sp>
      <p:grpSp>
        <p:nvGrpSpPr>
          <p:cNvPr id="8" name="sBackgroundLines"/>
          <p:cNvGrpSpPr/>
          <p:nvPr userDrawn="1"/>
        </p:nvGrpSpPr>
        <p:grpSpPr bwMode="ltGray">
          <a:xfrm>
            <a:off x="1" y="6302376"/>
            <a:ext cx="5365751" cy="555626"/>
            <a:chOff x="0" y="6302375"/>
            <a:chExt cx="5365750" cy="555626"/>
          </a:xfrm>
        </p:grpSpPr>
        <p:sp>
          <p:nvSpPr>
            <p:cNvPr id="9" name="Freeform 11"/>
            <p:cNvSpPr>
              <a:spLocks/>
            </p:cNvSpPr>
            <p:nvPr userDrawn="1"/>
          </p:nvSpPr>
          <p:spPr bwMode="ltGray">
            <a:xfrm>
              <a:off x="0" y="6302375"/>
              <a:ext cx="5365750" cy="555625"/>
            </a:xfrm>
            <a:custGeom>
              <a:avLst/>
              <a:gdLst>
                <a:gd name="T0" fmla="*/ 26956 w 27040"/>
                <a:gd name="T1" fmla="*/ 2802 h 2802"/>
                <a:gd name="T2" fmla="*/ 27040 w 27040"/>
                <a:gd name="T3" fmla="*/ 2802 h 2802"/>
                <a:gd name="T4" fmla="*/ 20906 w 27040"/>
                <a:gd name="T5" fmla="*/ 2 h 2802"/>
                <a:gd name="T6" fmla="*/ 0 w 27040"/>
                <a:gd name="T7" fmla="*/ 0 h 2802"/>
                <a:gd name="T8" fmla="*/ 0 w 27040"/>
                <a:gd name="T9" fmla="*/ 64 h 2802"/>
                <a:gd name="T10" fmla="*/ 20906 w 27040"/>
                <a:gd name="T11" fmla="*/ 66 h 2802"/>
                <a:gd name="T12" fmla="*/ 26956 w 27040"/>
                <a:gd name="T13" fmla="*/ 2802 h 2802"/>
              </a:gdLst>
              <a:ahLst/>
              <a:cxnLst>
                <a:cxn ang="0">
                  <a:pos x="T0" y="T1"/>
                </a:cxn>
                <a:cxn ang="0">
                  <a:pos x="T2" y="T3"/>
                </a:cxn>
                <a:cxn ang="0">
                  <a:pos x="T4" y="T5"/>
                </a:cxn>
                <a:cxn ang="0">
                  <a:pos x="T6" y="T7"/>
                </a:cxn>
                <a:cxn ang="0">
                  <a:pos x="T8" y="T9"/>
                </a:cxn>
                <a:cxn ang="0">
                  <a:pos x="T10" y="T11"/>
                </a:cxn>
                <a:cxn ang="0">
                  <a:pos x="T12" y="T13"/>
                </a:cxn>
              </a:cxnLst>
              <a:rect l="0" t="0" r="r" b="b"/>
              <a:pathLst>
                <a:path w="27040" h="2802">
                  <a:moveTo>
                    <a:pt x="26956" y="2802"/>
                  </a:moveTo>
                  <a:cubicBezTo>
                    <a:pt x="27040" y="2802"/>
                    <a:pt x="27040" y="2802"/>
                    <a:pt x="27040" y="2802"/>
                  </a:cubicBezTo>
                  <a:cubicBezTo>
                    <a:pt x="25508" y="1030"/>
                    <a:pt x="23292" y="2"/>
                    <a:pt x="20906" y="2"/>
                  </a:cubicBezTo>
                  <a:cubicBezTo>
                    <a:pt x="0" y="0"/>
                    <a:pt x="0" y="0"/>
                    <a:pt x="0" y="0"/>
                  </a:cubicBezTo>
                  <a:cubicBezTo>
                    <a:pt x="0" y="64"/>
                    <a:pt x="0" y="64"/>
                    <a:pt x="0" y="64"/>
                  </a:cubicBezTo>
                  <a:cubicBezTo>
                    <a:pt x="20906" y="66"/>
                    <a:pt x="20906" y="66"/>
                    <a:pt x="20906" y="66"/>
                  </a:cubicBezTo>
                  <a:cubicBezTo>
                    <a:pt x="23255" y="66"/>
                    <a:pt x="25438" y="1070"/>
                    <a:pt x="26956" y="280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nl-NL"/>
            </a:p>
          </p:txBody>
        </p:sp>
        <p:sp>
          <p:nvSpPr>
            <p:cNvPr id="10" name="Freeform 9"/>
            <p:cNvSpPr>
              <a:spLocks/>
            </p:cNvSpPr>
            <p:nvPr userDrawn="1"/>
          </p:nvSpPr>
          <p:spPr bwMode="ltGray">
            <a:xfrm>
              <a:off x="0" y="6516688"/>
              <a:ext cx="2038350" cy="341313"/>
            </a:xfrm>
            <a:custGeom>
              <a:avLst/>
              <a:gdLst>
                <a:gd name="T0" fmla="*/ 5265 w 10271"/>
                <a:gd name="T1" fmla="*/ 0 h 1723"/>
                <a:gd name="T2" fmla="*/ 0 w 10271"/>
                <a:gd name="T3" fmla="*/ 0 h 1723"/>
                <a:gd name="T4" fmla="*/ 0 w 10271"/>
                <a:gd name="T5" fmla="*/ 64 h 1723"/>
                <a:gd name="T6" fmla="*/ 5265 w 10271"/>
                <a:gd name="T7" fmla="*/ 64 h 1723"/>
                <a:gd name="T8" fmla="*/ 10166 w 10271"/>
                <a:gd name="T9" fmla="*/ 1723 h 1723"/>
                <a:gd name="T10" fmla="*/ 10271 w 10271"/>
                <a:gd name="T11" fmla="*/ 1723 h 1723"/>
                <a:gd name="T12" fmla="*/ 5265 w 10271"/>
                <a:gd name="T13" fmla="*/ 0 h 1723"/>
              </a:gdLst>
              <a:ahLst/>
              <a:cxnLst>
                <a:cxn ang="0">
                  <a:pos x="T0" y="T1"/>
                </a:cxn>
                <a:cxn ang="0">
                  <a:pos x="T2" y="T3"/>
                </a:cxn>
                <a:cxn ang="0">
                  <a:pos x="T4" y="T5"/>
                </a:cxn>
                <a:cxn ang="0">
                  <a:pos x="T6" y="T7"/>
                </a:cxn>
                <a:cxn ang="0">
                  <a:pos x="T8" y="T9"/>
                </a:cxn>
                <a:cxn ang="0">
                  <a:pos x="T10" y="T11"/>
                </a:cxn>
                <a:cxn ang="0">
                  <a:pos x="T12" y="T13"/>
                </a:cxn>
              </a:cxnLst>
              <a:rect l="0" t="0" r="r" b="b"/>
              <a:pathLst>
                <a:path w="10271" h="1723">
                  <a:moveTo>
                    <a:pt x="5265" y="0"/>
                  </a:moveTo>
                  <a:cubicBezTo>
                    <a:pt x="0" y="0"/>
                    <a:pt x="0" y="0"/>
                    <a:pt x="0" y="0"/>
                  </a:cubicBezTo>
                  <a:cubicBezTo>
                    <a:pt x="0" y="64"/>
                    <a:pt x="0" y="64"/>
                    <a:pt x="0" y="64"/>
                  </a:cubicBezTo>
                  <a:cubicBezTo>
                    <a:pt x="5265" y="64"/>
                    <a:pt x="5265" y="64"/>
                    <a:pt x="5265" y="64"/>
                  </a:cubicBezTo>
                  <a:cubicBezTo>
                    <a:pt x="7073" y="64"/>
                    <a:pt x="8782" y="659"/>
                    <a:pt x="10166" y="1723"/>
                  </a:cubicBezTo>
                  <a:cubicBezTo>
                    <a:pt x="10271" y="1723"/>
                    <a:pt x="10271" y="1723"/>
                    <a:pt x="10271" y="1723"/>
                  </a:cubicBezTo>
                  <a:cubicBezTo>
                    <a:pt x="8864" y="619"/>
                    <a:pt x="7116" y="0"/>
                    <a:pt x="5265" y="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nl-NL"/>
            </a:p>
          </p:txBody>
        </p:sp>
      </p:grpSp>
      <p:sp>
        <p:nvSpPr>
          <p:cNvPr id="7" name="Slide Number Placeholder 6"/>
          <p:cNvSpPr>
            <a:spLocks noGrp="1"/>
          </p:cNvSpPr>
          <p:nvPr>
            <p:ph type="sldNum" sz="quarter" idx="12"/>
          </p:nvPr>
        </p:nvSpPr>
        <p:spPr/>
        <p:txBody>
          <a:bodyPr/>
          <a:lstStyle/>
          <a:p>
            <a:r>
              <a:rPr lang="en-GB"/>
              <a:t>#</a:t>
            </a:r>
            <a:fld id="{41DB2716-3555-4756-BDF8-0DE425FAE472}" type="slidenum">
              <a:rPr lang="en-GB" smtClean="0"/>
              <a:pPr/>
              <a:t>‹nr.›</a:t>
            </a:fld>
            <a:endParaRPr lang="en-GB"/>
          </a:p>
        </p:txBody>
      </p:sp>
    </p:spTree>
    <p:extLst>
      <p:ext uri="{BB962C8B-B14F-4D97-AF65-F5344CB8AC3E}">
        <p14:creationId xmlns:p14="http://schemas.microsoft.com/office/powerpoint/2010/main" val="25699343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grpSp>
        <p:nvGrpSpPr>
          <p:cNvPr id="10" name="sBackgroundLines"/>
          <p:cNvGrpSpPr/>
          <p:nvPr userDrawn="1"/>
        </p:nvGrpSpPr>
        <p:grpSpPr bwMode="ltGray">
          <a:xfrm>
            <a:off x="0" y="6215064"/>
            <a:ext cx="9144000" cy="642937"/>
            <a:chOff x="0" y="6215063"/>
            <a:chExt cx="9144000" cy="642937"/>
          </a:xfrm>
        </p:grpSpPr>
        <p:sp>
          <p:nvSpPr>
            <p:cNvPr id="11" name="Freeform 10"/>
            <p:cNvSpPr>
              <a:spLocks/>
            </p:cNvSpPr>
            <p:nvPr userDrawn="1"/>
          </p:nvSpPr>
          <p:spPr bwMode="ltGray">
            <a:xfrm>
              <a:off x="0" y="6454775"/>
              <a:ext cx="3005138" cy="403225"/>
            </a:xfrm>
            <a:custGeom>
              <a:avLst/>
              <a:gdLst>
                <a:gd name="T0" fmla="*/ 9765 w 15142"/>
                <a:gd name="T1" fmla="*/ 1 h 2033"/>
                <a:gd name="T2" fmla="*/ 0 w 15142"/>
                <a:gd name="T3" fmla="*/ 0 h 2033"/>
                <a:gd name="T4" fmla="*/ 0 w 15142"/>
                <a:gd name="T5" fmla="*/ 64 h 2033"/>
                <a:gd name="T6" fmla="*/ 9765 w 15142"/>
                <a:gd name="T7" fmla="*/ 65 h 2033"/>
                <a:gd name="T8" fmla="*/ 15043 w 15142"/>
                <a:gd name="T9" fmla="*/ 2033 h 2033"/>
                <a:gd name="T10" fmla="*/ 15142 w 15142"/>
                <a:gd name="T11" fmla="*/ 2033 h 2033"/>
                <a:gd name="T12" fmla="*/ 9765 w 15142"/>
                <a:gd name="T13" fmla="*/ 1 h 2033"/>
              </a:gdLst>
              <a:ahLst/>
              <a:cxnLst>
                <a:cxn ang="0">
                  <a:pos x="T0" y="T1"/>
                </a:cxn>
                <a:cxn ang="0">
                  <a:pos x="T2" y="T3"/>
                </a:cxn>
                <a:cxn ang="0">
                  <a:pos x="T4" y="T5"/>
                </a:cxn>
                <a:cxn ang="0">
                  <a:pos x="T6" y="T7"/>
                </a:cxn>
                <a:cxn ang="0">
                  <a:pos x="T8" y="T9"/>
                </a:cxn>
                <a:cxn ang="0">
                  <a:pos x="T10" y="T11"/>
                </a:cxn>
                <a:cxn ang="0">
                  <a:pos x="T12" y="T13"/>
                </a:cxn>
              </a:cxnLst>
              <a:rect l="0" t="0" r="r" b="b"/>
              <a:pathLst>
                <a:path w="15142" h="2033">
                  <a:moveTo>
                    <a:pt x="9765" y="1"/>
                  </a:moveTo>
                  <a:cubicBezTo>
                    <a:pt x="0" y="0"/>
                    <a:pt x="0" y="0"/>
                    <a:pt x="0" y="0"/>
                  </a:cubicBezTo>
                  <a:cubicBezTo>
                    <a:pt x="0" y="64"/>
                    <a:pt x="0" y="64"/>
                    <a:pt x="0" y="64"/>
                  </a:cubicBezTo>
                  <a:cubicBezTo>
                    <a:pt x="9765" y="65"/>
                    <a:pt x="9765" y="65"/>
                    <a:pt x="9765" y="65"/>
                  </a:cubicBezTo>
                  <a:cubicBezTo>
                    <a:pt x="11741" y="65"/>
                    <a:pt x="13599" y="776"/>
                    <a:pt x="15043" y="2033"/>
                  </a:cubicBezTo>
                  <a:cubicBezTo>
                    <a:pt x="15142" y="2033"/>
                    <a:pt x="15142" y="2033"/>
                    <a:pt x="15142" y="2033"/>
                  </a:cubicBezTo>
                  <a:cubicBezTo>
                    <a:pt x="13678" y="736"/>
                    <a:pt x="11782" y="1"/>
                    <a:pt x="9765" y="1"/>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nl-NL"/>
            </a:p>
          </p:txBody>
        </p:sp>
        <p:sp>
          <p:nvSpPr>
            <p:cNvPr id="12" name="Freeform 14"/>
            <p:cNvSpPr>
              <a:spLocks/>
            </p:cNvSpPr>
            <p:nvPr userDrawn="1"/>
          </p:nvSpPr>
          <p:spPr bwMode="ltGray">
            <a:xfrm>
              <a:off x="0" y="6215063"/>
              <a:ext cx="9144000" cy="554038"/>
            </a:xfrm>
            <a:custGeom>
              <a:avLst/>
              <a:gdLst>
                <a:gd name="T0" fmla="*/ 42657 w 46080"/>
                <a:gd name="T1" fmla="*/ 2258 h 2791"/>
                <a:gd name="T2" fmla="*/ 40224 w 46080"/>
                <a:gd name="T3" fmla="*/ 2711 h 2791"/>
                <a:gd name="T4" fmla="*/ 0 w 46080"/>
                <a:gd name="T5" fmla="*/ 2713 h 2791"/>
                <a:gd name="T6" fmla="*/ 0 w 46080"/>
                <a:gd name="T7" fmla="*/ 2777 h 2791"/>
                <a:gd name="T8" fmla="*/ 40224 w 46080"/>
                <a:gd name="T9" fmla="*/ 2775 h 2791"/>
                <a:gd name="T10" fmla="*/ 42675 w 46080"/>
                <a:gd name="T11" fmla="*/ 2320 h 2791"/>
                <a:gd name="T12" fmla="*/ 46080 w 46080"/>
                <a:gd name="T13" fmla="*/ 95 h 2791"/>
                <a:gd name="T14" fmla="*/ 46080 w 46080"/>
                <a:gd name="T15" fmla="*/ 0 h 2791"/>
                <a:gd name="T16" fmla="*/ 42657 w 46080"/>
                <a:gd name="T17" fmla="*/ 2258 h 2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080" h="2791">
                  <a:moveTo>
                    <a:pt x="42657" y="2258"/>
                  </a:moveTo>
                  <a:cubicBezTo>
                    <a:pt x="41300" y="2727"/>
                    <a:pt x="40235" y="2711"/>
                    <a:pt x="40224" y="2711"/>
                  </a:cubicBezTo>
                  <a:cubicBezTo>
                    <a:pt x="0" y="2713"/>
                    <a:pt x="0" y="2713"/>
                    <a:pt x="0" y="2713"/>
                  </a:cubicBezTo>
                  <a:cubicBezTo>
                    <a:pt x="0" y="2777"/>
                    <a:pt x="0" y="2777"/>
                    <a:pt x="0" y="2777"/>
                  </a:cubicBezTo>
                  <a:cubicBezTo>
                    <a:pt x="40224" y="2775"/>
                    <a:pt x="40224" y="2775"/>
                    <a:pt x="40224" y="2775"/>
                  </a:cubicBezTo>
                  <a:cubicBezTo>
                    <a:pt x="40234" y="2775"/>
                    <a:pt x="41309" y="2791"/>
                    <a:pt x="42675" y="2320"/>
                  </a:cubicBezTo>
                  <a:cubicBezTo>
                    <a:pt x="43654" y="1982"/>
                    <a:pt x="44943" y="1332"/>
                    <a:pt x="46080" y="95"/>
                  </a:cubicBezTo>
                  <a:cubicBezTo>
                    <a:pt x="46080" y="0"/>
                    <a:pt x="46080" y="0"/>
                    <a:pt x="46080" y="0"/>
                  </a:cubicBezTo>
                  <a:cubicBezTo>
                    <a:pt x="44941" y="1261"/>
                    <a:pt x="43641" y="1918"/>
                    <a:pt x="42657" y="225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nl-NL"/>
            </a:p>
          </p:txBody>
        </p:sp>
      </p:grpSp>
      <p:sp>
        <p:nvSpPr>
          <p:cNvPr id="2" name="Title 1"/>
          <p:cNvSpPr>
            <a:spLocks noGrp="1"/>
          </p:cNvSpPr>
          <p:nvPr>
            <p:ph type="title"/>
          </p:nvPr>
        </p:nvSpPr>
        <p:spPr>
          <a:xfrm>
            <a:off x="1202400" y="1281600"/>
            <a:ext cx="7347600" cy="738000"/>
          </a:xfrm>
        </p:spPr>
        <p:txBody>
          <a:bodyPr/>
          <a:lstStyle/>
          <a:p>
            <a:r>
              <a:rPr lang="en-GB"/>
              <a:t>Klik om stijl te bewerken</a:t>
            </a:r>
          </a:p>
        </p:txBody>
      </p:sp>
      <p:sp>
        <p:nvSpPr>
          <p:cNvPr id="3" name="Text Placeholder 2"/>
          <p:cNvSpPr>
            <a:spLocks noGrp="1"/>
          </p:cNvSpPr>
          <p:nvPr>
            <p:ph type="body" idx="1"/>
          </p:nvPr>
        </p:nvSpPr>
        <p:spPr>
          <a:xfrm>
            <a:off x="1202400" y="2073600"/>
            <a:ext cx="3600000" cy="554400"/>
          </a:xfrm>
        </p:spPr>
        <p:txBody>
          <a:bodyPr anchor="b"/>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Klikken om de tekststijl van het model te bewerken</a:t>
            </a:r>
          </a:p>
        </p:txBody>
      </p:sp>
      <p:sp>
        <p:nvSpPr>
          <p:cNvPr id="4" name="Content Placeholder 3"/>
          <p:cNvSpPr>
            <a:spLocks noGrp="1"/>
          </p:cNvSpPr>
          <p:nvPr>
            <p:ph sz="half" idx="2"/>
          </p:nvPr>
        </p:nvSpPr>
        <p:spPr>
          <a:xfrm>
            <a:off x="1202400" y="2682000"/>
            <a:ext cx="3600000" cy="3546000"/>
          </a:xfrm>
        </p:spPr>
        <p:txBody>
          <a:bodyPr/>
          <a:lstStyle/>
          <a:p>
            <a:pPr lvl="0"/>
            <a:r>
              <a:rPr lang="en-GB"/>
              <a:t>Klikken om de tekststijl van het model te bewerken</a:t>
            </a:r>
          </a:p>
          <a:p>
            <a:pPr lvl="1"/>
            <a:r>
              <a:rPr lang="en-GB"/>
              <a:t>Tweede niveau</a:t>
            </a:r>
          </a:p>
          <a:p>
            <a:pPr lvl="2"/>
            <a:r>
              <a:rPr lang="en-GB"/>
              <a:t>Derde niveau</a:t>
            </a:r>
          </a:p>
          <a:p>
            <a:pPr lvl="3"/>
            <a:r>
              <a:rPr lang="en-GB"/>
              <a:t>Vierde niveau</a:t>
            </a:r>
          </a:p>
          <a:p>
            <a:pPr lvl="4"/>
            <a:r>
              <a:rPr lang="en-GB"/>
              <a:t>Vijfde niveau</a:t>
            </a:r>
          </a:p>
        </p:txBody>
      </p:sp>
      <p:sp>
        <p:nvSpPr>
          <p:cNvPr id="5" name="Text Placeholder 4"/>
          <p:cNvSpPr>
            <a:spLocks noGrp="1"/>
          </p:cNvSpPr>
          <p:nvPr>
            <p:ph type="body" sz="quarter" idx="3"/>
          </p:nvPr>
        </p:nvSpPr>
        <p:spPr>
          <a:xfrm>
            <a:off x="4950000" y="2073600"/>
            <a:ext cx="3600000" cy="554400"/>
          </a:xfrm>
        </p:spPr>
        <p:txBody>
          <a:bodyPr anchor="b"/>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Klikken om de tekststijl van het model te bewerken</a:t>
            </a:r>
          </a:p>
        </p:txBody>
      </p:sp>
      <p:sp>
        <p:nvSpPr>
          <p:cNvPr id="6" name="Content Placeholder 5"/>
          <p:cNvSpPr>
            <a:spLocks noGrp="1"/>
          </p:cNvSpPr>
          <p:nvPr>
            <p:ph sz="quarter" idx="4"/>
          </p:nvPr>
        </p:nvSpPr>
        <p:spPr>
          <a:xfrm>
            <a:off x="4950000" y="2682000"/>
            <a:ext cx="3600000" cy="3546000"/>
          </a:xfrm>
        </p:spPr>
        <p:txBody>
          <a:bodyPr/>
          <a:lstStyle/>
          <a:p>
            <a:pPr lvl="0"/>
            <a:r>
              <a:rPr lang="en-GB"/>
              <a:t>Klikken om de tekststijl van het model te bewerken</a:t>
            </a:r>
          </a:p>
          <a:p>
            <a:pPr lvl="1"/>
            <a:r>
              <a:rPr lang="en-GB"/>
              <a:t>Tweede niveau</a:t>
            </a:r>
          </a:p>
          <a:p>
            <a:pPr lvl="2"/>
            <a:r>
              <a:rPr lang="en-GB"/>
              <a:t>Derde niveau</a:t>
            </a:r>
          </a:p>
          <a:p>
            <a:pPr lvl="3"/>
            <a:r>
              <a:rPr lang="en-GB"/>
              <a:t>Vierde niveau</a:t>
            </a:r>
          </a:p>
          <a:p>
            <a:pPr lvl="4"/>
            <a:r>
              <a:rPr lang="en-GB"/>
              <a:t>Vijfde niveau</a:t>
            </a:r>
          </a:p>
        </p:txBody>
      </p:sp>
      <p:sp>
        <p:nvSpPr>
          <p:cNvPr id="7" name="Date Placeholder 6"/>
          <p:cNvSpPr>
            <a:spLocks noGrp="1"/>
          </p:cNvSpPr>
          <p:nvPr>
            <p:ph type="dt" sz="half" idx="10"/>
          </p:nvPr>
        </p:nvSpPr>
        <p:spPr/>
        <p:txBody>
          <a:bodyPr/>
          <a:lstStyle/>
          <a:p>
            <a:r>
              <a:rPr lang="nl-NL"/>
              <a:t>Groningen, 17 October 2023</a:t>
            </a:r>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r>
              <a:rPr lang="en-GB"/>
              <a:t>#</a:t>
            </a:r>
            <a:fld id="{41DB2716-3555-4756-BDF8-0DE425FAE472}" type="slidenum">
              <a:rPr lang="en-GB" smtClean="0"/>
              <a:pPr/>
              <a:t>‹nr.›</a:t>
            </a:fld>
            <a:endParaRPr lang="en-GB"/>
          </a:p>
        </p:txBody>
      </p:sp>
    </p:spTree>
    <p:extLst>
      <p:ext uri="{BB962C8B-B14F-4D97-AF65-F5344CB8AC3E}">
        <p14:creationId xmlns:p14="http://schemas.microsoft.com/office/powerpoint/2010/main" val="3901925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Volledig beeld)">
    <p:spTree>
      <p:nvGrpSpPr>
        <p:cNvPr id="1" name=""/>
        <p:cNvGrpSpPr/>
        <p:nvPr/>
      </p:nvGrpSpPr>
      <p:grpSpPr>
        <a:xfrm>
          <a:off x="0" y="0"/>
          <a:ext cx="0" cy="0"/>
          <a:chOff x="0" y="0"/>
          <a:chExt cx="0" cy="0"/>
        </a:xfrm>
      </p:grpSpPr>
      <p:sp>
        <p:nvSpPr>
          <p:cNvPr id="20" name="Tijdelijke aanduiding voor afbeelding 19"/>
          <p:cNvSpPr>
            <a:spLocks noGrp="1"/>
          </p:cNvSpPr>
          <p:nvPr>
            <p:ph type="pic" sz="quarter" idx="16" hasCustomPrompt="1"/>
          </p:nvPr>
        </p:nvSpPr>
        <p:spPr>
          <a:xfrm>
            <a:off x="0" y="798513"/>
            <a:ext cx="9144000" cy="6059487"/>
          </a:xfrm>
          <a:custGeom>
            <a:avLst/>
            <a:gdLst>
              <a:gd name="connsiteX0" fmla="*/ 9144000 w 9144000"/>
              <a:gd name="connsiteY0" fmla="*/ 0 h 6059487"/>
              <a:gd name="connsiteX1" fmla="*/ 9144000 w 9144000"/>
              <a:gd name="connsiteY1" fmla="*/ 3244561 h 6059487"/>
              <a:gd name="connsiteX2" fmla="*/ 2381 w 9144000"/>
              <a:gd name="connsiteY2" fmla="*/ 3244561 h 6059487"/>
              <a:gd name="connsiteX3" fmla="*/ 2381 w 9144000"/>
              <a:gd name="connsiteY3" fmla="*/ 3244562 h 6059487"/>
              <a:gd name="connsiteX4" fmla="*/ 9144000 w 9144000"/>
              <a:gd name="connsiteY4" fmla="*/ 3244562 h 6059487"/>
              <a:gd name="connsiteX5" fmla="*/ 9144000 w 9144000"/>
              <a:gd name="connsiteY5" fmla="*/ 6059487 h 6059487"/>
              <a:gd name="connsiteX6" fmla="*/ 0 w 9144000"/>
              <a:gd name="connsiteY6" fmla="*/ 6059487 h 6059487"/>
              <a:gd name="connsiteX7" fmla="*/ 0 w 9144000"/>
              <a:gd name="connsiteY7" fmla="*/ 574675 h 6059487"/>
              <a:gd name="connsiteX8" fmla="*/ 14684 w 9144000"/>
              <a:gd name="connsiteY8" fmla="*/ 557808 h 6059487"/>
              <a:gd name="connsiteX9" fmla="*/ 26988 w 9144000"/>
              <a:gd name="connsiteY9" fmla="*/ 544116 h 6059487"/>
              <a:gd name="connsiteX10" fmla="*/ 1243211 w 9144000"/>
              <a:gd name="connsiteY10" fmla="*/ 397 h 6059487"/>
              <a:gd name="connsiteX11" fmla="*/ 9144000 w 9144000"/>
              <a:gd name="connsiteY11" fmla="*/ 0 h 6059487"/>
              <a:gd name="connsiteX0" fmla="*/ 9144000 w 9144000"/>
              <a:gd name="connsiteY0" fmla="*/ 0 h 6059487"/>
              <a:gd name="connsiteX1" fmla="*/ 9144000 w 9144000"/>
              <a:gd name="connsiteY1" fmla="*/ 3244561 h 6059487"/>
              <a:gd name="connsiteX2" fmla="*/ 2381 w 9144000"/>
              <a:gd name="connsiteY2" fmla="*/ 3244561 h 6059487"/>
              <a:gd name="connsiteX3" fmla="*/ 2381 w 9144000"/>
              <a:gd name="connsiteY3" fmla="*/ 3244562 h 6059487"/>
              <a:gd name="connsiteX4" fmla="*/ 9144000 w 9144000"/>
              <a:gd name="connsiteY4" fmla="*/ 6059487 h 6059487"/>
              <a:gd name="connsiteX5" fmla="*/ 0 w 9144000"/>
              <a:gd name="connsiteY5" fmla="*/ 6059487 h 6059487"/>
              <a:gd name="connsiteX6" fmla="*/ 0 w 9144000"/>
              <a:gd name="connsiteY6" fmla="*/ 574675 h 6059487"/>
              <a:gd name="connsiteX7" fmla="*/ 14684 w 9144000"/>
              <a:gd name="connsiteY7" fmla="*/ 557808 h 6059487"/>
              <a:gd name="connsiteX8" fmla="*/ 26988 w 9144000"/>
              <a:gd name="connsiteY8" fmla="*/ 544116 h 6059487"/>
              <a:gd name="connsiteX9" fmla="*/ 1243211 w 9144000"/>
              <a:gd name="connsiteY9" fmla="*/ 397 h 6059487"/>
              <a:gd name="connsiteX10" fmla="*/ 9144000 w 9144000"/>
              <a:gd name="connsiteY10" fmla="*/ 0 h 6059487"/>
              <a:gd name="connsiteX0" fmla="*/ 9144000 w 9144000"/>
              <a:gd name="connsiteY0" fmla="*/ 0 h 6059487"/>
              <a:gd name="connsiteX1" fmla="*/ 9144000 w 9144000"/>
              <a:gd name="connsiteY1" fmla="*/ 3244561 h 6059487"/>
              <a:gd name="connsiteX2" fmla="*/ 2381 w 9144000"/>
              <a:gd name="connsiteY2" fmla="*/ 3244561 h 6059487"/>
              <a:gd name="connsiteX3" fmla="*/ 9144000 w 9144000"/>
              <a:gd name="connsiteY3" fmla="*/ 6059487 h 6059487"/>
              <a:gd name="connsiteX4" fmla="*/ 0 w 9144000"/>
              <a:gd name="connsiteY4" fmla="*/ 6059487 h 6059487"/>
              <a:gd name="connsiteX5" fmla="*/ 0 w 9144000"/>
              <a:gd name="connsiteY5" fmla="*/ 574675 h 6059487"/>
              <a:gd name="connsiteX6" fmla="*/ 14684 w 9144000"/>
              <a:gd name="connsiteY6" fmla="*/ 557808 h 6059487"/>
              <a:gd name="connsiteX7" fmla="*/ 26988 w 9144000"/>
              <a:gd name="connsiteY7" fmla="*/ 544116 h 6059487"/>
              <a:gd name="connsiteX8" fmla="*/ 1243211 w 9144000"/>
              <a:gd name="connsiteY8" fmla="*/ 397 h 6059487"/>
              <a:gd name="connsiteX9" fmla="*/ 9144000 w 9144000"/>
              <a:gd name="connsiteY9" fmla="*/ 0 h 6059487"/>
              <a:gd name="connsiteX0" fmla="*/ 9144000 w 9144000"/>
              <a:gd name="connsiteY0" fmla="*/ 0 h 6059487"/>
              <a:gd name="connsiteX1" fmla="*/ 9144000 w 9144000"/>
              <a:gd name="connsiteY1" fmla="*/ 3244561 h 6059487"/>
              <a:gd name="connsiteX2" fmla="*/ 9144000 w 9144000"/>
              <a:gd name="connsiteY2" fmla="*/ 6059487 h 6059487"/>
              <a:gd name="connsiteX3" fmla="*/ 0 w 9144000"/>
              <a:gd name="connsiteY3" fmla="*/ 6059487 h 6059487"/>
              <a:gd name="connsiteX4" fmla="*/ 0 w 9144000"/>
              <a:gd name="connsiteY4" fmla="*/ 574675 h 6059487"/>
              <a:gd name="connsiteX5" fmla="*/ 14684 w 9144000"/>
              <a:gd name="connsiteY5" fmla="*/ 557808 h 6059487"/>
              <a:gd name="connsiteX6" fmla="*/ 26988 w 9144000"/>
              <a:gd name="connsiteY6" fmla="*/ 544116 h 6059487"/>
              <a:gd name="connsiteX7" fmla="*/ 1243211 w 9144000"/>
              <a:gd name="connsiteY7" fmla="*/ 397 h 6059487"/>
              <a:gd name="connsiteX8" fmla="*/ 9144000 w 9144000"/>
              <a:gd name="connsiteY8" fmla="*/ 0 h 6059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0" h="6059487">
                <a:moveTo>
                  <a:pt x="9144000" y="0"/>
                </a:moveTo>
                <a:lnTo>
                  <a:pt x="9144000" y="3244561"/>
                </a:lnTo>
                <a:lnTo>
                  <a:pt x="9144000" y="6059487"/>
                </a:lnTo>
                <a:lnTo>
                  <a:pt x="0" y="6059487"/>
                </a:lnTo>
                <a:lnTo>
                  <a:pt x="0" y="574675"/>
                </a:lnTo>
                <a:cubicBezTo>
                  <a:pt x="3374" y="570706"/>
                  <a:pt x="11510" y="561578"/>
                  <a:pt x="14684" y="557808"/>
                </a:cubicBezTo>
                <a:cubicBezTo>
                  <a:pt x="18852" y="553244"/>
                  <a:pt x="22820" y="548680"/>
                  <a:pt x="26988" y="544116"/>
                </a:cubicBezTo>
                <a:cubicBezTo>
                  <a:pt x="336749" y="198636"/>
                  <a:pt x="780058" y="397"/>
                  <a:pt x="1243211" y="397"/>
                </a:cubicBezTo>
                <a:lnTo>
                  <a:pt x="9144000" y="0"/>
                </a:lnTo>
                <a:close/>
              </a:path>
            </a:pathLst>
          </a:custGeom>
          <a:solidFill>
            <a:schemeClr val="accent5"/>
          </a:solidFill>
        </p:spPr>
        <p:txBody>
          <a:bodyPr wrap="square" tIns="0" bIns="720000" anchor="ctr" anchorCtr="0">
            <a:noAutofit/>
          </a:bodyPr>
          <a:lstStyle>
            <a:lvl1pPr marL="0" indent="0" algn="ctr">
              <a:buNone/>
              <a:defRPr/>
            </a:lvl1pPr>
          </a:lstStyle>
          <a:p>
            <a:r>
              <a:rPr lang="en-GB"/>
              <a:t> </a:t>
            </a:r>
          </a:p>
        </p:txBody>
      </p:sp>
      <p:sp>
        <p:nvSpPr>
          <p:cNvPr id="2" name="Title 1"/>
          <p:cNvSpPr>
            <a:spLocks noGrp="1"/>
          </p:cNvSpPr>
          <p:nvPr>
            <p:ph type="ctrTitle"/>
          </p:nvPr>
        </p:nvSpPr>
        <p:spPr bwMode="white">
          <a:xfrm>
            <a:off x="1202400" y="1281600"/>
            <a:ext cx="7347600" cy="738000"/>
          </a:xfrm>
        </p:spPr>
        <p:txBody>
          <a:bodyPr anchor="t" anchorCtr="0"/>
          <a:lstStyle>
            <a:lvl1pPr algn="l">
              <a:defRPr sz="2400">
                <a:solidFill>
                  <a:schemeClr val="bg1"/>
                </a:solidFill>
                <a:effectLst>
                  <a:outerShdw blurRad="38100" dist="38100" dir="2700000" algn="tl">
                    <a:srgbClr val="000000">
                      <a:alpha val="43137"/>
                    </a:srgbClr>
                  </a:outerShdw>
                </a:effectLst>
              </a:defRPr>
            </a:lvl1pPr>
          </a:lstStyle>
          <a:p>
            <a:r>
              <a:rPr lang="en-GB"/>
              <a:t>Klik om stijl te bewerken</a:t>
            </a:r>
          </a:p>
        </p:txBody>
      </p:sp>
      <p:sp>
        <p:nvSpPr>
          <p:cNvPr id="3" name="Subtitle 2"/>
          <p:cNvSpPr>
            <a:spLocks noGrp="1"/>
          </p:cNvSpPr>
          <p:nvPr>
            <p:ph type="subTitle" idx="1"/>
          </p:nvPr>
        </p:nvSpPr>
        <p:spPr bwMode="white">
          <a:xfrm>
            <a:off x="1202400" y="2073600"/>
            <a:ext cx="7347600" cy="831600"/>
          </a:xfrm>
        </p:spPr>
        <p:txBody>
          <a:bodyPr/>
          <a:lstStyle>
            <a:lvl1pPr marL="0" indent="0" algn="l">
              <a:buNone/>
              <a:defRPr sz="1800">
                <a:solidFill>
                  <a:schemeClr val="bg1"/>
                </a:solidFill>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Klikken om de ondertitelstijl van het model te bewerken</a:t>
            </a:r>
          </a:p>
        </p:txBody>
      </p:sp>
      <p:sp>
        <p:nvSpPr>
          <p:cNvPr id="4" name="Date Placeholder 3"/>
          <p:cNvSpPr>
            <a:spLocks noGrp="1"/>
          </p:cNvSpPr>
          <p:nvPr>
            <p:ph type="dt" sz="half" idx="10"/>
          </p:nvPr>
        </p:nvSpPr>
        <p:spPr/>
        <p:txBody>
          <a:bodyPr/>
          <a:lstStyle/>
          <a:p>
            <a:r>
              <a:rPr lang="nl-NL"/>
              <a:t>Groningen, 17 October 2023</a:t>
            </a:r>
            <a:endParaRPr lang="en-GB"/>
          </a:p>
        </p:txBody>
      </p:sp>
      <p:sp>
        <p:nvSpPr>
          <p:cNvPr id="6" name="Slide Number Placeholder 5"/>
          <p:cNvSpPr>
            <a:spLocks noGrp="1"/>
          </p:cNvSpPr>
          <p:nvPr>
            <p:ph type="sldNum" sz="quarter" idx="12"/>
          </p:nvPr>
        </p:nvSpPr>
        <p:spPr/>
        <p:txBody>
          <a:bodyPr/>
          <a:lstStyle/>
          <a:p>
            <a:r>
              <a:rPr lang="en-GB"/>
              <a:t>#</a:t>
            </a:r>
            <a:fld id="{41DB2716-3555-4756-BDF8-0DE425FAE472}" type="slidenum">
              <a:rPr lang="en-GB" smtClean="0"/>
              <a:pPr/>
              <a:t>‹nr.›</a:t>
            </a:fld>
            <a:endParaRPr lang="en-GB"/>
          </a:p>
        </p:txBody>
      </p:sp>
      <p:sp>
        <p:nvSpPr>
          <p:cNvPr id="13" name="sSpeakerName"/>
          <p:cNvSpPr>
            <a:spLocks noGrp="1"/>
          </p:cNvSpPr>
          <p:nvPr>
            <p:ph type="body" sz="quarter" idx="14" hasCustomPrompt="1"/>
          </p:nvPr>
        </p:nvSpPr>
        <p:spPr>
          <a:xfrm>
            <a:off x="1198563" y="2944800"/>
            <a:ext cx="7347600" cy="180000"/>
          </a:xfrm>
        </p:spPr>
        <p:txBody>
          <a:bodyPr anchor="ctr" anchorCtr="0"/>
          <a:lstStyle>
            <a:lvl1pPr marL="0" indent="0">
              <a:buNone/>
              <a:defRPr sz="800">
                <a:solidFill>
                  <a:schemeClr val="bg1"/>
                </a:solidFill>
                <a:effectLst>
                  <a:outerShdw blurRad="38100" dist="38100" dir="2700000" algn="tl">
                    <a:srgbClr val="000000">
                      <a:alpha val="43137"/>
                    </a:srgbClr>
                  </a:outerShdw>
                </a:effectLst>
              </a:defRPr>
            </a:lvl1pPr>
            <a:lvl2pPr marL="360000" indent="0">
              <a:buNone/>
              <a:defRPr/>
            </a:lvl2pPr>
            <a:lvl3pPr marL="720000" indent="0">
              <a:buNone/>
              <a:defRPr/>
            </a:lvl3pPr>
            <a:lvl4pPr marL="1080000" indent="0">
              <a:buNone/>
              <a:defRPr/>
            </a:lvl4pPr>
            <a:lvl5pPr marL="1440000" indent="0">
              <a:buNone/>
              <a:defRPr/>
            </a:lvl5pPr>
          </a:lstStyle>
          <a:p>
            <a:pPr lvl="0"/>
            <a:r>
              <a:rPr lang="en-GB"/>
              <a:t>Klik om spreker in te voeren</a:t>
            </a:r>
          </a:p>
        </p:txBody>
      </p:sp>
      <p:sp>
        <p:nvSpPr>
          <p:cNvPr id="5" name="Tijdelijke aanduiding voor voettekst 4"/>
          <p:cNvSpPr>
            <a:spLocks noGrp="1"/>
          </p:cNvSpPr>
          <p:nvPr>
            <p:ph type="ftr" sz="quarter" idx="15"/>
          </p:nvPr>
        </p:nvSpPr>
        <p:spPr bwMode="white"/>
        <p:txBody>
          <a:bodyPr/>
          <a:lstStyle>
            <a:lvl1pPr>
              <a:defRPr>
                <a:solidFill>
                  <a:schemeClr val="bg1"/>
                </a:solidFill>
                <a:effectLst>
                  <a:outerShdw blurRad="38100" dist="38100" dir="2700000" algn="tl">
                    <a:srgbClr val="000000">
                      <a:alpha val="43137"/>
                    </a:srgbClr>
                  </a:outerShdw>
                </a:effectLst>
              </a:defRPr>
            </a:lvl1pPr>
          </a:lstStyle>
          <a:p>
            <a:endParaRPr lang="en-GB"/>
          </a:p>
        </p:txBody>
      </p:sp>
      <p:sp>
        <p:nvSpPr>
          <p:cNvPr id="12" name="sSlideImageOverlay"/>
          <p:cNvSpPr>
            <a:spLocks noGrp="1"/>
          </p:cNvSpPr>
          <p:nvPr userDrawn="1">
            <p:ph type="body" sz="quarter" idx="17" hasCustomPrompt="1"/>
          </p:nvPr>
        </p:nvSpPr>
        <p:spPr bwMode="ltGray">
          <a:xfrm>
            <a:off x="5778752" y="783766"/>
            <a:ext cx="3366000" cy="265217"/>
          </a:xfrm>
          <a:custGeom>
            <a:avLst/>
            <a:gdLst>
              <a:gd name="T0" fmla="*/ 0 w 1056"/>
              <a:gd name="T1" fmla="*/ 0 h 83"/>
              <a:gd name="T2" fmla="*/ 290 w 1056"/>
              <a:gd name="T3" fmla="*/ 82 h 83"/>
              <a:gd name="T4" fmla="*/ 1056 w 1056"/>
              <a:gd name="T5" fmla="*/ 82 h 83"/>
            </a:gdLst>
            <a:ahLst/>
            <a:cxnLst>
              <a:cxn ang="0">
                <a:pos x="T0" y="T1"/>
              </a:cxn>
              <a:cxn ang="0">
                <a:pos x="T2" y="T3"/>
              </a:cxn>
              <a:cxn ang="0">
                <a:pos x="T4" y="T5"/>
              </a:cxn>
            </a:cxnLst>
            <a:rect l="0" t="0" r="r" b="b"/>
            <a:pathLst>
              <a:path w="1056" h="83">
                <a:moveTo>
                  <a:pt x="0" y="0"/>
                </a:moveTo>
                <a:cubicBezTo>
                  <a:pt x="82" y="53"/>
                  <a:pt x="182" y="83"/>
                  <a:pt x="290" y="82"/>
                </a:cubicBezTo>
                <a:cubicBezTo>
                  <a:pt x="1056" y="82"/>
                  <a:pt x="1056" y="82"/>
                  <a:pt x="1056" y="82"/>
                </a:cubicBezTo>
              </a:path>
            </a:pathLst>
          </a:cu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lvl1pPr marL="0" indent="0" algn="ctr">
              <a:buNone/>
              <a:defRPr sz="800"/>
            </a:lvl1pPr>
          </a:lstStyle>
          <a:p>
            <a:r>
              <a:rPr lang="en-GB"/>
              <a:t> </a:t>
            </a:r>
          </a:p>
        </p:txBody>
      </p:sp>
    </p:spTree>
    <p:extLst>
      <p:ext uri="{BB962C8B-B14F-4D97-AF65-F5344CB8AC3E}">
        <p14:creationId xmlns:p14="http://schemas.microsoft.com/office/powerpoint/2010/main" val="32805459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grpSp>
        <p:nvGrpSpPr>
          <p:cNvPr id="6" name="sBackgroundLines"/>
          <p:cNvGrpSpPr/>
          <p:nvPr userDrawn="1"/>
        </p:nvGrpSpPr>
        <p:grpSpPr bwMode="ltGray">
          <a:xfrm>
            <a:off x="0" y="6215064"/>
            <a:ext cx="9144000" cy="642937"/>
            <a:chOff x="0" y="6215063"/>
            <a:chExt cx="9144000" cy="642937"/>
          </a:xfrm>
        </p:grpSpPr>
        <p:sp>
          <p:nvSpPr>
            <p:cNvPr id="7" name="Freeform 6"/>
            <p:cNvSpPr>
              <a:spLocks/>
            </p:cNvSpPr>
            <p:nvPr userDrawn="1"/>
          </p:nvSpPr>
          <p:spPr bwMode="ltGray">
            <a:xfrm>
              <a:off x="0" y="6454775"/>
              <a:ext cx="3005138" cy="403225"/>
            </a:xfrm>
            <a:custGeom>
              <a:avLst/>
              <a:gdLst>
                <a:gd name="T0" fmla="*/ 9765 w 15142"/>
                <a:gd name="T1" fmla="*/ 1 h 2033"/>
                <a:gd name="T2" fmla="*/ 0 w 15142"/>
                <a:gd name="T3" fmla="*/ 0 h 2033"/>
                <a:gd name="T4" fmla="*/ 0 w 15142"/>
                <a:gd name="T5" fmla="*/ 64 h 2033"/>
                <a:gd name="T6" fmla="*/ 9765 w 15142"/>
                <a:gd name="T7" fmla="*/ 65 h 2033"/>
                <a:gd name="T8" fmla="*/ 15043 w 15142"/>
                <a:gd name="T9" fmla="*/ 2033 h 2033"/>
                <a:gd name="T10" fmla="*/ 15142 w 15142"/>
                <a:gd name="T11" fmla="*/ 2033 h 2033"/>
                <a:gd name="T12" fmla="*/ 9765 w 15142"/>
                <a:gd name="T13" fmla="*/ 1 h 2033"/>
              </a:gdLst>
              <a:ahLst/>
              <a:cxnLst>
                <a:cxn ang="0">
                  <a:pos x="T0" y="T1"/>
                </a:cxn>
                <a:cxn ang="0">
                  <a:pos x="T2" y="T3"/>
                </a:cxn>
                <a:cxn ang="0">
                  <a:pos x="T4" y="T5"/>
                </a:cxn>
                <a:cxn ang="0">
                  <a:pos x="T6" y="T7"/>
                </a:cxn>
                <a:cxn ang="0">
                  <a:pos x="T8" y="T9"/>
                </a:cxn>
                <a:cxn ang="0">
                  <a:pos x="T10" y="T11"/>
                </a:cxn>
                <a:cxn ang="0">
                  <a:pos x="T12" y="T13"/>
                </a:cxn>
              </a:cxnLst>
              <a:rect l="0" t="0" r="r" b="b"/>
              <a:pathLst>
                <a:path w="15142" h="2033">
                  <a:moveTo>
                    <a:pt x="9765" y="1"/>
                  </a:moveTo>
                  <a:cubicBezTo>
                    <a:pt x="0" y="0"/>
                    <a:pt x="0" y="0"/>
                    <a:pt x="0" y="0"/>
                  </a:cubicBezTo>
                  <a:cubicBezTo>
                    <a:pt x="0" y="64"/>
                    <a:pt x="0" y="64"/>
                    <a:pt x="0" y="64"/>
                  </a:cubicBezTo>
                  <a:cubicBezTo>
                    <a:pt x="9765" y="65"/>
                    <a:pt x="9765" y="65"/>
                    <a:pt x="9765" y="65"/>
                  </a:cubicBezTo>
                  <a:cubicBezTo>
                    <a:pt x="11741" y="65"/>
                    <a:pt x="13599" y="776"/>
                    <a:pt x="15043" y="2033"/>
                  </a:cubicBezTo>
                  <a:cubicBezTo>
                    <a:pt x="15142" y="2033"/>
                    <a:pt x="15142" y="2033"/>
                    <a:pt x="15142" y="2033"/>
                  </a:cubicBezTo>
                  <a:cubicBezTo>
                    <a:pt x="13678" y="736"/>
                    <a:pt x="11782" y="1"/>
                    <a:pt x="9765" y="1"/>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nl-NL"/>
            </a:p>
          </p:txBody>
        </p:sp>
        <p:sp>
          <p:nvSpPr>
            <p:cNvPr id="8" name="Freeform 14"/>
            <p:cNvSpPr>
              <a:spLocks/>
            </p:cNvSpPr>
            <p:nvPr userDrawn="1"/>
          </p:nvSpPr>
          <p:spPr bwMode="ltGray">
            <a:xfrm>
              <a:off x="0" y="6215063"/>
              <a:ext cx="9144000" cy="554038"/>
            </a:xfrm>
            <a:custGeom>
              <a:avLst/>
              <a:gdLst>
                <a:gd name="T0" fmla="*/ 42657 w 46080"/>
                <a:gd name="T1" fmla="*/ 2258 h 2791"/>
                <a:gd name="T2" fmla="*/ 40224 w 46080"/>
                <a:gd name="T3" fmla="*/ 2711 h 2791"/>
                <a:gd name="T4" fmla="*/ 0 w 46080"/>
                <a:gd name="T5" fmla="*/ 2713 h 2791"/>
                <a:gd name="T6" fmla="*/ 0 w 46080"/>
                <a:gd name="T7" fmla="*/ 2777 h 2791"/>
                <a:gd name="T8" fmla="*/ 40224 w 46080"/>
                <a:gd name="T9" fmla="*/ 2775 h 2791"/>
                <a:gd name="T10" fmla="*/ 42675 w 46080"/>
                <a:gd name="T11" fmla="*/ 2320 h 2791"/>
                <a:gd name="T12" fmla="*/ 46080 w 46080"/>
                <a:gd name="T13" fmla="*/ 95 h 2791"/>
                <a:gd name="T14" fmla="*/ 46080 w 46080"/>
                <a:gd name="T15" fmla="*/ 0 h 2791"/>
                <a:gd name="T16" fmla="*/ 42657 w 46080"/>
                <a:gd name="T17" fmla="*/ 2258 h 2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080" h="2791">
                  <a:moveTo>
                    <a:pt x="42657" y="2258"/>
                  </a:moveTo>
                  <a:cubicBezTo>
                    <a:pt x="41300" y="2727"/>
                    <a:pt x="40235" y="2711"/>
                    <a:pt x="40224" y="2711"/>
                  </a:cubicBezTo>
                  <a:cubicBezTo>
                    <a:pt x="0" y="2713"/>
                    <a:pt x="0" y="2713"/>
                    <a:pt x="0" y="2713"/>
                  </a:cubicBezTo>
                  <a:cubicBezTo>
                    <a:pt x="0" y="2777"/>
                    <a:pt x="0" y="2777"/>
                    <a:pt x="0" y="2777"/>
                  </a:cubicBezTo>
                  <a:cubicBezTo>
                    <a:pt x="40224" y="2775"/>
                    <a:pt x="40224" y="2775"/>
                    <a:pt x="40224" y="2775"/>
                  </a:cubicBezTo>
                  <a:cubicBezTo>
                    <a:pt x="40234" y="2775"/>
                    <a:pt x="41309" y="2791"/>
                    <a:pt x="42675" y="2320"/>
                  </a:cubicBezTo>
                  <a:cubicBezTo>
                    <a:pt x="43654" y="1982"/>
                    <a:pt x="44943" y="1332"/>
                    <a:pt x="46080" y="95"/>
                  </a:cubicBezTo>
                  <a:cubicBezTo>
                    <a:pt x="46080" y="0"/>
                    <a:pt x="46080" y="0"/>
                    <a:pt x="46080" y="0"/>
                  </a:cubicBezTo>
                  <a:cubicBezTo>
                    <a:pt x="44941" y="1261"/>
                    <a:pt x="43641" y="1918"/>
                    <a:pt x="42657" y="225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nl-NL"/>
            </a:p>
          </p:txBody>
        </p:sp>
      </p:grpSp>
      <p:sp>
        <p:nvSpPr>
          <p:cNvPr id="2" name="Title 1"/>
          <p:cNvSpPr>
            <a:spLocks noGrp="1"/>
          </p:cNvSpPr>
          <p:nvPr>
            <p:ph type="title"/>
          </p:nvPr>
        </p:nvSpPr>
        <p:spPr/>
        <p:txBody>
          <a:bodyPr/>
          <a:lstStyle/>
          <a:p>
            <a:r>
              <a:rPr lang="en-GB"/>
              <a:t>Klik om stijl te bewerken</a:t>
            </a:r>
          </a:p>
        </p:txBody>
      </p:sp>
      <p:sp>
        <p:nvSpPr>
          <p:cNvPr id="3" name="Date Placeholder 2"/>
          <p:cNvSpPr>
            <a:spLocks noGrp="1"/>
          </p:cNvSpPr>
          <p:nvPr>
            <p:ph type="dt" sz="half" idx="10"/>
          </p:nvPr>
        </p:nvSpPr>
        <p:spPr/>
        <p:txBody>
          <a:bodyPr/>
          <a:lstStyle/>
          <a:p>
            <a:r>
              <a:rPr lang="nl-NL"/>
              <a:t>Groningen, 17 October 2023</a:t>
            </a:r>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r>
              <a:rPr lang="en-GB"/>
              <a:t>#</a:t>
            </a:r>
            <a:fld id="{41DB2716-3555-4756-BDF8-0DE425FAE472}" type="slidenum">
              <a:rPr lang="en-GB" smtClean="0"/>
              <a:pPr/>
              <a:t>‹nr.›</a:t>
            </a:fld>
            <a:endParaRPr lang="en-GB"/>
          </a:p>
        </p:txBody>
      </p:sp>
    </p:spTree>
    <p:extLst>
      <p:ext uri="{BB962C8B-B14F-4D97-AF65-F5344CB8AC3E}">
        <p14:creationId xmlns:p14="http://schemas.microsoft.com/office/powerpoint/2010/main" val="1388395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co">
    <p:spTree>
      <p:nvGrpSpPr>
        <p:cNvPr id="1" name=""/>
        <p:cNvGrpSpPr/>
        <p:nvPr/>
      </p:nvGrpSpPr>
      <p:grpSpPr>
        <a:xfrm>
          <a:off x="0" y="0"/>
          <a:ext cx="0" cy="0"/>
          <a:chOff x="0" y="0"/>
          <a:chExt cx="0" cy="0"/>
        </a:xfrm>
      </p:grpSpPr>
      <p:grpSp>
        <p:nvGrpSpPr>
          <p:cNvPr id="5" name="sBackgroundLines"/>
          <p:cNvGrpSpPr/>
          <p:nvPr userDrawn="1"/>
        </p:nvGrpSpPr>
        <p:grpSpPr bwMode="ltGray">
          <a:xfrm>
            <a:off x="0" y="6215064"/>
            <a:ext cx="9144000" cy="642937"/>
            <a:chOff x="0" y="6215063"/>
            <a:chExt cx="9144000" cy="642937"/>
          </a:xfrm>
        </p:grpSpPr>
        <p:sp>
          <p:nvSpPr>
            <p:cNvPr id="6" name="Freeform 5"/>
            <p:cNvSpPr>
              <a:spLocks/>
            </p:cNvSpPr>
            <p:nvPr userDrawn="1"/>
          </p:nvSpPr>
          <p:spPr bwMode="ltGray">
            <a:xfrm>
              <a:off x="0" y="6454775"/>
              <a:ext cx="3005138" cy="403225"/>
            </a:xfrm>
            <a:custGeom>
              <a:avLst/>
              <a:gdLst>
                <a:gd name="T0" fmla="*/ 9765 w 15142"/>
                <a:gd name="T1" fmla="*/ 1 h 2033"/>
                <a:gd name="T2" fmla="*/ 0 w 15142"/>
                <a:gd name="T3" fmla="*/ 0 h 2033"/>
                <a:gd name="T4" fmla="*/ 0 w 15142"/>
                <a:gd name="T5" fmla="*/ 64 h 2033"/>
                <a:gd name="T6" fmla="*/ 9765 w 15142"/>
                <a:gd name="T7" fmla="*/ 65 h 2033"/>
                <a:gd name="T8" fmla="*/ 15043 w 15142"/>
                <a:gd name="T9" fmla="*/ 2033 h 2033"/>
                <a:gd name="T10" fmla="*/ 15142 w 15142"/>
                <a:gd name="T11" fmla="*/ 2033 h 2033"/>
                <a:gd name="T12" fmla="*/ 9765 w 15142"/>
                <a:gd name="T13" fmla="*/ 1 h 2033"/>
              </a:gdLst>
              <a:ahLst/>
              <a:cxnLst>
                <a:cxn ang="0">
                  <a:pos x="T0" y="T1"/>
                </a:cxn>
                <a:cxn ang="0">
                  <a:pos x="T2" y="T3"/>
                </a:cxn>
                <a:cxn ang="0">
                  <a:pos x="T4" y="T5"/>
                </a:cxn>
                <a:cxn ang="0">
                  <a:pos x="T6" y="T7"/>
                </a:cxn>
                <a:cxn ang="0">
                  <a:pos x="T8" y="T9"/>
                </a:cxn>
                <a:cxn ang="0">
                  <a:pos x="T10" y="T11"/>
                </a:cxn>
                <a:cxn ang="0">
                  <a:pos x="T12" y="T13"/>
                </a:cxn>
              </a:cxnLst>
              <a:rect l="0" t="0" r="r" b="b"/>
              <a:pathLst>
                <a:path w="15142" h="2033">
                  <a:moveTo>
                    <a:pt x="9765" y="1"/>
                  </a:moveTo>
                  <a:cubicBezTo>
                    <a:pt x="0" y="0"/>
                    <a:pt x="0" y="0"/>
                    <a:pt x="0" y="0"/>
                  </a:cubicBezTo>
                  <a:cubicBezTo>
                    <a:pt x="0" y="64"/>
                    <a:pt x="0" y="64"/>
                    <a:pt x="0" y="64"/>
                  </a:cubicBezTo>
                  <a:cubicBezTo>
                    <a:pt x="9765" y="65"/>
                    <a:pt x="9765" y="65"/>
                    <a:pt x="9765" y="65"/>
                  </a:cubicBezTo>
                  <a:cubicBezTo>
                    <a:pt x="11741" y="65"/>
                    <a:pt x="13599" y="776"/>
                    <a:pt x="15043" y="2033"/>
                  </a:cubicBezTo>
                  <a:cubicBezTo>
                    <a:pt x="15142" y="2033"/>
                    <a:pt x="15142" y="2033"/>
                    <a:pt x="15142" y="2033"/>
                  </a:cubicBezTo>
                  <a:cubicBezTo>
                    <a:pt x="13678" y="736"/>
                    <a:pt x="11782" y="1"/>
                    <a:pt x="9765" y="1"/>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nl-NL"/>
            </a:p>
          </p:txBody>
        </p:sp>
        <p:sp>
          <p:nvSpPr>
            <p:cNvPr id="7" name="Freeform 14"/>
            <p:cNvSpPr>
              <a:spLocks/>
            </p:cNvSpPr>
            <p:nvPr userDrawn="1"/>
          </p:nvSpPr>
          <p:spPr bwMode="ltGray">
            <a:xfrm>
              <a:off x="0" y="6215063"/>
              <a:ext cx="9144000" cy="554038"/>
            </a:xfrm>
            <a:custGeom>
              <a:avLst/>
              <a:gdLst>
                <a:gd name="T0" fmla="*/ 42657 w 46080"/>
                <a:gd name="T1" fmla="*/ 2258 h 2791"/>
                <a:gd name="T2" fmla="*/ 40224 w 46080"/>
                <a:gd name="T3" fmla="*/ 2711 h 2791"/>
                <a:gd name="T4" fmla="*/ 0 w 46080"/>
                <a:gd name="T5" fmla="*/ 2713 h 2791"/>
                <a:gd name="T6" fmla="*/ 0 w 46080"/>
                <a:gd name="T7" fmla="*/ 2777 h 2791"/>
                <a:gd name="T8" fmla="*/ 40224 w 46080"/>
                <a:gd name="T9" fmla="*/ 2775 h 2791"/>
                <a:gd name="T10" fmla="*/ 42675 w 46080"/>
                <a:gd name="T11" fmla="*/ 2320 h 2791"/>
                <a:gd name="T12" fmla="*/ 46080 w 46080"/>
                <a:gd name="T13" fmla="*/ 95 h 2791"/>
                <a:gd name="T14" fmla="*/ 46080 w 46080"/>
                <a:gd name="T15" fmla="*/ 0 h 2791"/>
                <a:gd name="T16" fmla="*/ 42657 w 46080"/>
                <a:gd name="T17" fmla="*/ 2258 h 2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080" h="2791">
                  <a:moveTo>
                    <a:pt x="42657" y="2258"/>
                  </a:moveTo>
                  <a:cubicBezTo>
                    <a:pt x="41300" y="2727"/>
                    <a:pt x="40235" y="2711"/>
                    <a:pt x="40224" y="2711"/>
                  </a:cubicBezTo>
                  <a:cubicBezTo>
                    <a:pt x="0" y="2713"/>
                    <a:pt x="0" y="2713"/>
                    <a:pt x="0" y="2713"/>
                  </a:cubicBezTo>
                  <a:cubicBezTo>
                    <a:pt x="0" y="2777"/>
                    <a:pt x="0" y="2777"/>
                    <a:pt x="0" y="2777"/>
                  </a:cubicBezTo>
                  <a:cubicBezTo>
                    <a:pt x="40224" y="2775"/>
                    <a:pt x="40224" y="2775"/>
                    <a:pt x="40224" y="2775"/>
                  </a:cubicBezTo>
                  <a:cubicBezTo>
                    <a:pt x="40234" y="2775"/>
                    <a:pt x="41309" y="2791"/>
                    <a:pt x="42675" y="2320"/>
                  </a:cubicBezTo>
                  <a:cubicBezTo>
                    <a:pt x="43654" y="1982"/>
                    <a:pt x="44943" y="1332"/>
                    <a:pt x="46080" y="95"/>
                  </a:cubicBezTo>
                  <a:cubicBezTo>
                    <a:pt x="46080" y="0"/>
                    <a:pt x="46080" y="0"/>
                    <a:pt x="46080" y="0"/>
                  </a:cubicBezTo>
                  <a:cubicBezTo>
                    <a:pt x="44941" y="1261"/>
                    <a:pt x="43641" y="1918"/>
                    <a:pt x="42657" y="225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nl-NL"/>
            </a:p>
          </p:txBody>
        </p:sp>
      </p:grpSp>
      <p:sp>
        <p:nvSpPr>
          <p:cNvPr id="2" name="Date Placeholder 1"/>
          <p:cNvSpPr>
            <a:spLocks noGrp="1"/>
          </p:cNvSpPr>
          <p:nvPr>
            <p:ph type="dt" sz="half" idx="10"/>
          </p:nvPr>
        </p:nvSpPr>
        <p:spPr/>
        <p:txBody>
          <a:bodyPr/>
          <a:lstStyle/>
          <a:p>
            <a:r>
              <a:rPr lang="nl-NL"/>
              <a:t>Groningen, 17 October 2023</a:t>
            </a:r>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r>
              <a:rPr lang="en-GB"/>
              <a:t>#</a:t>
            </a:r>
            <a:fld id="{41DB2716-3555-4756-BDF8-0DE425FAE472}" type="slidenum">
              <a:rPr lang="en-GB" smtClean="0"/>
              <a:pPr/>
              <a:t>‹nr.›</a:t>
            </a:fld>
            <a:endParaRPr lang="en-GB"/>
          </a:p>
        </p:txBody>
      </p:sp>
    </p:spTree>
    <p:extLst>
      <p:ext uri="{BB962C8B-B14F-4D97-AF65-F5344CB8AC3E}">
        <p14:creationId xmlns:p14="http://schemas.microsoft.com/office/powerpoint/2010/main" val="365633397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grpSp>
        <p:nvGrpSpPr>
          <p:cNvPr id="8" name="sBackgroundLines"/>
          <p:cNvGrpSpPr/>
          <p:nvPr userDrawn="1"/>
        </p:nvGrpSpPr>
        <p:grpSpPr bwMode="ltGray">
          <a:xfrm>
            <a:off x="0" y="6215064"/>
            <a:ext cx="9144000" cy="642937"/>
            <a:chOff x="0" y="6215063"/>
            <a:chExt cx="9144000" cy="642937"/>
          </a:xfrm>
        </p:grpSpPr>
        <p:sp>
          <p:nvSpPr>
            <p:cNvPr id="9" name="Freeform 8"/>
            <p:cNvSpPr>
              <a:spLocks/>
            </p:cNvSpPr>
            <p:nvPr userDrawn="1"/>
          </p:nvSpPr>
          <p:spPr bwMode="ltGray">
            <a:xfrm>
              <a:off x="0" y="6454775"/>
              <a:ext cx="3005138" cy="403225"/>
            </a:xfrm>
            <a:custGeom>
              <a:avLst/>
              <a:gdLst>
                <a:gd name="T0" fmla="*/ 9765 w 15142"/>
                <a:gd name="T1" fmla="*/ 1 h 2033"/>
                <a:gd name="T2" fmla="*/ 0 w 15142"/>
                <a:gd name="T3" fmla="*/ 0 h 2033"/>
                <a:gd name="T4" fmla="*/ 0 w 15142"/>
                <a:gd name="T5" fmla="*/ 64 h 2033"/>
                <a:gd name="T6" fmla="*/ 9765 w 15142"/>
                <a:gd name="T7" fmla="*/ 65 h 2033"/>
                <a:gd name="T8" fmla="*/ 15043 w 15142"/>
                <a:gd name="T9" fmla="*/ 2033 h 2033"/>
                <a:gd name="T10" fmla="*/ 15142 w 15142"/>
                <a:gd name="T11" fmla="*/ 2033 h 2033"/>
                <a:gd name="T12" fmla="*/ 9765 w 15142"/>
                <a:gd name="T13" fmla="*/ 1 h 2033"/>
              </a:gdLst>
              <a:ahLst/>
              <a:cxnLst>
                <a:cxn ang="0">
                  <a:pos x="T0" y="T1"/>
                </a:cxn>
                <a:cxn ang="0">
                  <a:pos x="T2" y="T3"/>
                </a:cxn>
                <a:cxn ang="0">
                  <a:pos x="T4" y="T5"/>
                </a:cxn>
                <a:cxn ang="0">
                  <a:pos x="T6" y="T7"/>
                </a:cxn>
                <a:cxn ang="0">
                  <a:pos x="T8" y="T9"/>
                </a:cxn>
                <a:cxn ang="0">
                  <a:pos x="T10" y="T11"/>
                </a:cxn>
                <a:cxn ang="0">
                  <a:pos x="T12" y="T13"/>
                </a:cxn>
              </a:cxnLst>
              <a:rect l="0" t="0" r="r" b="b"/>
              <a:pathLst>
                <a:path w="15142" h="2033">
                  <a:moveTo>
                    <a:pt x="9765" y="1"/>
                  </a:moveTo>
                  <a:cubicBezTo>
                    <a:pt x="0" y="0"/>
                    <a:pt x="0" y="0"/>
                    <a:pt x="0" y="0"/>
                  </a:cubicBezTo>
                  <a:cubicBezTo>
                    <a:pt x="0" y="64"/>
                    <a:pt x="0" y="64"/>
                    <a:pt x="0" y="64"/>
                  </a:cubicBezTo>
                  <a:cubicBezTo>
                    <a:pt x="9765" y="65"/>
                    <a:pt x="9765" y="65"/>
                    <a:pt x="9765" y="65"/>
                  </a:cubicBezTo>
                  <a:cubicBezTo>
                    <a:pt x="11741" y="65"/>
                    <a:pt x="13599" y="776"/>
                    <a:pt x="15043" y="2033"/>
                  </a:cubicBezTo>
                  <a:cubicBezTo>
                    <a:pt x="15142" y="2033"/>
                    <a:pt x="15142" y="2033"/>
                    <a:pt x="15142" y="2033"/>
                  </a:cubicBezTo>
                  <a:cubicBezTo>
                    <a:pt x="13678" y="736"/>
                    <a:pt x="11782" y="1"/>
                    <a:pt x="9765" y="1"/>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nl-NL"/>
            </a:p>
          </p:txBody>
        </p:sp>
        <p:sp>
          <p:nvSpPr>
            <p:cNvPr id="10" name="Freeform 14"/>
            <p:cNvSpPr>
              <a:spLocks/>
            </p:cNvSpPr>
            <p:nvPr userDrawn="1"/>
          </p:nvSpPr>
          <p:spPr bwMode="ltGray">
            <a:xfrm>
              <a:off x="0" y="6215063"/>
              <a:ext cx="9144000" cy="554038"/>
            </a:xfrm>
            <a:custGeom>
              <a:avLst/>
              <a:gdLst>
                <a:gd name="T0" fmla="*/ 42657 w 46080"/>
                <a:gd name="T1" fmla="*/ 2258 h 2791"/>
                <a:gd name="T2" fmla="*/ 40224 w 46080"/>
                <a:gd name="T3" fmla="*/ 2711 h 2791"/>
                <a:gd name="T4" fmla="*/ 0 w 46080"/>
                <a:gd name="T5" fmla="*/ 2713 h 2791"/>
                <a:gd name="T6" fmla="*/ 0 w 46080"/>
                <a:gd name="T7" fmla="*/ 2777 h 2791"/>
                <a:gd name="T8" fmla="*/ 40224 w 46080"/>
                <a:gd name="T9" fmla="*/ 2775 h 2791"/>
                <a:gd name="T10" fmla="*/ 42675 w 46080"/>
                <a:gd name="T11" fmla="*/ 2320 h 2791"/>
                <a:gd name="T12" fmla="*/ 46080 w 46080"/>
                <a:gd name="T13" fmla="*/ 95 h 2791"/>
                <a:gd name="T14" fmla="*/ 46080 w 46080"/>
                <a:gd name="T15" fmla="*/ 0 h 2791"/>
                <a:gd name="T16" fmla="*/ 42657 w 46080"/>
                <a:gd name="T17" fmla="*/ 2258 h 2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080" h="2791">
                  <a:moveTo>
                    <a:pt x="42657" y="2258"/>
                  </a:moveTo>
                  <a:cubicBezTo>
                    <a:pt x="41300" y="2727"/>
                    <a:pt x="40235" y="2711"/>
                    <a:pt x="40224" y="2711"/>
                  </a:cubicBezTo>
                  <a:cubicBezTo>
                    <a:pt x="0" y="2713"/>
                    <a:pt x="0" y="2713"/>
                    <a:pt x="0" y="2713"/>
                  </a:cubicBezTo>
                  <a:cubicBezTo>
                    <a:pt x="0" y="2777"/>
                    <a:pt x="0" y="2777"/>
                    <a:pt x="0" y="2777"/>
                  </a:cubicBezTo>
                  <a:cubicBezTo>
                    <a:pt x="40224" y="2775"/>
                    <a:pt x="40224" y="2775"/>
                    <a:pt x="40224" y="2775"/>
                  </a:cubicBezTo>
                  <a:cubicBezTo>
                    <a:pt x="40234" y="2775"/>
                    <a:pt x="41309" y="2791"/>
                    <a:pt x="42675" y="2320"/>
                  </a:cubicBezTo>
                  <a:cubicBezTo>
                    <a:pt x="43654" y="1982"/>
                    <a:pt x="44943" y="1332"/>
                    <a:pt x="46080" y="95"/>
                  </a:cubicBezTo>
                  <a:cubicBezTo>
                    <a:pt x="46080" y="0"/>
                    <a:pt x="46080" y="0"/>
                    <a:pt x="46080" y="0"/>
                  </a:cubicBezTo>
                  <a:cubicBezTo>
                    <a:pt x="44941" y="1261"/>
                    <a:pt x="43641" y="1918"/>
                    <a:pt x="42657" y="225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nl-NL"/>
            </a:p>
          </p:txBody>
        </p:sp>
      </p:grpSp>
      <p:sp>
        <p:nvSpPr>
          <p:cNvPr id="2" name="Title 1"/>
          <p:cNvSpPr>
            <a:spLocks noGrp="1"/>
          </p:cNvSpPr>
          <p:nvPr>
            <p:ph type="title"/>
          </p:nvPr>
        </p:nvSpPr>
        <p:spPr>
          <a:xfrm>
            <a:off x="1206000" y="1281600"/>
            <a:ext cx="2880000" cy="738000"/>
          </a:xfrm>
        </p:spPr>
        <p:txBody>
          <a:bodyPr anchor="t" anchorCtr="0"/>
          <a:lstStyle>
            <a:lvl1pPr>
              <a:defRPr sz="2400"/>
            </a:lvl1pPr>
          </a:lstStyle>
          <a:p>
            <a:r>
              <a:rPr lang="en-GB"/>
              <a:t>Klik om stijl te bewerken</a:t>
            </a:r>
          </a:p>
        </p:txBody>
      </p:sp>
      <p:sp>
        <p:nvSpPr>
          <p:cNvPr id="3" name="Content Placeholder 2"/>
          <p:cNvSpPr>
            <a:spLocks noGrp="1"/>
          </p:cNvSpPr>
          <p:nvPr>
            <p:ph idx="1"/>
          </p:nvPr>
        </p:nvSpPr>
        <p:spPr>
          <a:xfrm>
            <a:off x="4230000" y="1281600"/>
            <a:ext cx="4320000" cy="4946400"/>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GB"/>
              <a:t>Klikken om de tekststijl van het model te bewerken</a:t>
            </a:r>
          </a:p>
          <a:p>
            <a:pPr lvl="1"/>
            <a:r>
              <a:rPr lang="en-GB"/>
              <a:t>Tweede niveau</a:t>
            </a:r>
          </a:p>
          <a:p>
            <a:pPr lvl="2"/>
            <a:r>
              <a:rPr lang="en-GB"/>
              <a:t>Derde niveau</a:t>
            </a:r>
          </a:p>
          <a:p>
            <a:pPr lvl="3"/>
            <a:r>
              <a:rPr lang="en-GB"/>
              <a:t>Vierde niveau</a:t>
            </a:r>
          </a:p>
          <a:p>
            <a:pPr lvl="4"/>
            <a:r>
              <a:rPr lang="en-GB"/>
              <a:t>Vijfde niveau</a:t>
            </a:r>
          </a:p>
        </p:txBody>
      </p:sp>
      <p:sp>
        <p:nvSpPr>
          <p:cNvPr id="4" name="Text Placeholder 3"/>
          <p:cNvSpPr>
            <a:spLocks noGrp="1"/>
          </p:cNvSpPr>
          <p:nvPr>
            <p:ph type="body" sz="half" idx="2"/>
          </p:nvPr>
        </p:nvSpPr>
        <p:spPr>
          <a:xfrm>
            <a:off x="1206000" y="2073600"/>
            <a:ext cx="2880000" cy="4154400"/>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Klikken om de tekststijl van het model te bewerken</a:t>
            </a:r>
          </a:p>
        </p:txBody>
      </p:sp>
      <p:sp>
        <p:nvSpPr>
          <p:cNvPr id="5" name="Date Placeholder 4"/>
          <p:cNvSpPr>
            <a:spLocks noGrp="1"/>
          </p:cNvSpPr>
          <p:nvPr>
            <p:ph type="dt" sz="half" idx="10"/>
          </p:nvPr>
        </p:nvSpPr>
        <p:spPr/>
        <p:txBody>
          <a:bodyPr/>
          <a:lstStyle/>
          <a:p>
            <a:r>
              <a:rPr lang="nl-NL"/>
              <a:t>Groningen, 17 October 2023</a:t>
            </a:r>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r>
              <a:rPr lang="en-GB"/>
              <a:t>#</a:t>
            </a:r>
            <a:fld id="{41DB2716-3555-4756-BDF8-0DE425FAE472}" type="slidenum">
              <a:rPr lang="en-GB" smtClean="0"/>
              <a:pPr/>
              <a:t>‹nr.›</a:t>
            </a:fld>
            <a:endParaRPr lang="en-GB"/>
          </a:p>
        </p:txBody>
      </p:sp>
    </p:spTree>
    <p:extLst>
      <p:ext uri="{BB962C8B-B14F-4D97-AF65-F5344CB8AC3E}">
        <p14:creationId xmlns:p14="http://schemas.microsoft.com/office/powerpoint/2010/main" val="8539903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grpSp>
        <p:nvGrpSpPr>
          <p:cNvPr id="8" name="sBackgroundLines"/>
          <p:cNvGrpSpPr/>
          <p:nvPr userDrawn="1"/>
        </p:nvGrpSpPr>
        <p:grpSpPr bwMode="ltGray">
          <a:xfrm>
            <a:off x="0" y="6215064"/>
            <a:ext cx="9144000" cy="642937"/>
            <a:chOff x="0" y="6215063"/>
            <a:chExt cx="9144000" cy="642937"/>
          </a:xfrm>
        </p:grpSpPr>
        <p:sp>
          <p:nvSpPr>
            <p:cNvPr id="9" name="Freeform 8"/>
            <p:cNvSpPr>
              <a:spLocks/>
            </p:cNvSpPr>
            <p:nvPr userDrawn="1"/>
          </p:nvSpPr>
          <p:spPr bwMode="ltGray">
            <a:xfrm>
              <a:off x="0" y="6454775"/>
              <a:ext cx="3005138" cy="403225"/>
            </a:xfrm>
            <a:custGeom>
              <a:avLst/>
              <a:gdLst>
                <a:gd name="T0" fmla="*/ 9765 w 15142"/>
                <a:gd name="T1" fmla="*/ 1 h 2033"/>
                <a:gd name="T2" fmla="*/ 0 w 15142"/>
                <a:gd name="T3" fmla="*/ 0 h 2033"/>
                <a:gd name="T4" fmla="*/ 0 w 15142"/>
                <a:gd name="T5" fmla="*/ 64 h 2033"/>
                <a:gd name="T6" fmla="*/ 9765 w 15142"/>
                <a:gd name="T7" fmla="*/ 65 h 2033"/>
                <a:gd name="T8" fmla="*/ 15043 w 15142"/>
                <a:gd name="T9" fmla="*/ 2033 h 2033"/>
                <a:gd name="T10" fmla="*/ 15142 w 15142"/>
                <a:gd name="T11" fmla="*/ 2033 h 2033"/>
                <a:gd name="T12" fmla="*/ 9765 w 15142"/>
                <a:gd name="T13" fmla="*/ 1 h 2033"/>
              </a:gdLst>
              <a:ahLst/>
              <a:cxnLst>
                <a:cxn ang="0">
                  <a:pos x="T0" y="T1"/>
                </a:cxn>
                <a:cxn ang="0">
                  <a:pos x="T2" y="T3"/>
                </a:cxn>
                <a:cxn ang="0">
                  <a:pos x="T4" y="T5"/>
                </a:cxn>
                <a:cxn ang="0">
                  <a:pos x="T6" y="T7"/>
                </a:cxn>
                <a:cxn ang="0">
                  <a:pos x="T8" y="T9"/>
                </a:cxn>
                <a:cxn ang="0">
                  <a:pos x="T10" y="T11"/>
                </a:cxn>
                <a:cxn ang="0">
                  <a:pos x="T12" y="T13"/>
                </a:cxn>
              </a:cxnLst>
              <a:rect l="0" t="0" r="r" b="b"/>
              <a:pathLst>
                <a:path w="15142" h="2033">
                  <a:moveTo>
                    <a:pt x="9765" y="1"/>
                  </a:moveTo>
                  <a:cubicBezTo>
                    <a:pt x="0" y="0"/>
                    <a:pt x="0" y="0"/>
                    <a:pt x="0" y="0"/>
                  </a:cubicBezTo>
                  <a:cubicBezTo>
                    <a:pt x="0" y="64"/>
                    <a:pt x="0" y="64"/>
                    <a:pt x="0" y="64"/>
                  </a:cubicBezTo>
                  <a:cubicBezTo>
                    <a:pt x="9765" y="65"/>
                    <a:pt x="9765" y="65"/>
                    <a:pt x="9765" y="65"/>
                  </a:cubicBezTo>
                  <a:cubicBezTo>
                    <a:pt x="11741" y="65"/>
                    <a:pt x="13599" y="776"/>
                    <a:pt x="15043" y="2033"/>
                  </a:cubicBezTo>
                  <a:cubicBezTo>
                    <a:pt x="15142" y="2033"/>
                    <a:pt x="15142" y="2033"/>
                    <a:pt x="15142" y="2033"/>
                  </a:cubicBezTo>
                  <a:cubicBezTo>
                    <a:pt x="13678" y="736"/>
                    <a:pt x="11782" y="1"/>
                    <a:pt x="9765" y="1"/>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nl-NL"/>
            </a:p>
          </p:txBody>
        </p:sp>
        <p:sp>
          <p:nvSpPr>
            <p:cNvPr id="10" name="Freeform 14"/>
            <p:cNvSpPr>
              <a:spLocks/>
            </p:cNvSpPr>
            <p:nvPr userDrawn="1"/>
          </p:nvSpPr>
          <p:spPr bwMode="ltGray">
            <a:xfrm>
              <a:off x="0" y="6215063"/>
              <a:ext cx="9144000" cy="554038"/>
            </a:xfrm>
            <a:custGeom>
              <a:avLst/>
              <a:gdLst>
                <a:gd name="T0" fmla="*/ 42657 w 46080"/>
                <a:gd name="T1" fmla="*/ 2258 h 2791"/>
                <a:gd name="T2" fmla="*/ 40224 w 46080"/>
                <a:gd name="T3" fmla="*/ 2711 h 2791"/>
                <a:gd name="T4" fmla="*/ 0 w 46080"/>
                <a:gd name="T5" fmla="*/ 2713 h 2791"/>
                <a:gd name="T6" fmla="*/ 0 w 46080"/>
                <a:gd name="T7" fmla="*/ 2777 h 2791"/>
                <a:gd name="T8" fmla="*/ 40224 w 46080"/>
                <a:gd name="T9" fmla="*/ 2775 h 2791"/>
                <a:gd name="T10" fmla="*/ 42675 w 46080"/>
                <a:gd name="T11" fmla="*/ 2320 h 2791"/>
                <a:gd name="T12" fmla="*/ 46080 w 46080"/>
                <a:gd name="T13" fmla="*/ 95 h 2791"/>
                <a:gd name="T14" fmla="*/ 46080 w 46080"/>
                <a:gd name="T15" fmla="*/ 0 h 2791"/>
                <a:gd name="T16" fmla="*/ 42657 w 46080"/>
                <a:gd name="T17" fmla="*/ 2258 h 2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080" h="2791">
                  <a:moveTo>
                    <a:pt x="42657" y="2258"/>
                  </a:moveTo>
                  <a:cubicBezTo>
                    <a:pt x="41300" y="2727"/>
                    <a:pt x="40235" y="2711"/>
                    <a:pt x="40224" y="2711"/>
                  </a:cubicBezTo>
                  <a:cubicBezTo>
                    <a:pt x="0" y="2713"/>
                    <a:pt x="0" y="2713"/>
                    <a:pt x="0" y="2713"/>
                  </a:cubicBezTo>
                  <a:cubicBezTo>
                    <a:pt x="0" y="2777"/>
                    <a:pt x="0" y="2777"/>
                    <a:pt x="0" y="2777"/>
                  </a:cubicBezTo>
                  <a:cubicBezTo>
                    <a:pt x="40224" y="2775"/>
                    <a:pt x="40224" y="2775"/>
                    <a:pt x="40224" y="2775"/>
                  </a:cubicBezTo>
                  <a:cubicBezTo>
                    <a:pt x="40234" y="2775"/>
                    <a:pt x="41309" y="2791"/>
                    <a:pt x="42675" y="2320"/>
                  </a:cubicBezTo>
                  <a:cubicBezTo>
                    <a:pt x="43654" y="1982"/>
                    <a:pt x="44943" y="1332"/>
                    <a:pt x="46080" y="95"/>
                  </a:cubicBezTo>
                  <a:cubicBezTo>
                    <a:pt x="46080" y="0"/>
                    <a:pt x="46080" y="0"/>
                    <a:pt x="46080" y="0"/>
                  </a:cubicBezTo>
                  <a:cubicBezTo>
                    <a:pt x="44941" y="1261"/>
                    <a:pt x="43641" y="1918"/>
                    <a:pt x="42657" y="225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nl-NL"/>
            </a:p>
          </p:txBody>
        </p:sp>
      </p:grpSp>
      <p:sp>
        <p:nvSpPr>
          <p:cNvPr id="2" name="Title 1"/>
          <p:cNvSpPr>
            <a:spLocks noGrp="1"/>
          </p:cNvSpPr>
          <p:nvPr>
            <p:ph type="title"/>
          </p:nvPr>
        </p:nvSpPr>
        <p:spPr>
          <a:xfrm>
            <a:off x="1206000" y="1281600"/>
            <a:ext cx="2880000" cy="738000"/>
          </a:xfrm>
        </p:spPr>
        <p:txBody>
          <a:bodyPr anchor="t" anchorCtr="0"/>
          <a:lstStyle>
            <a:lvl1pPr>
              <a:defRPr sz="2400"/>
            </a:lvl1pPr>
          </a:lstStyle>
          <a:p>
            <a:r>
              <a:rPr lang="en-GB"/>
              <a:t>Klik om stijl te bewerken</a:t>
            </a:r>
          </a:p>
        </p:txBody>
      </p:sp>
      <p:sp>
        <p:nvSpPr>
          <p:cNvPr id="3" name="Picture Placeholder 2"/>
          <p:cNvSpPr>
            <a:spLocks noGrp="1"/>
          </p:cNvSpPr>
          <p:nvPr>
            <p:ph type="pic" idx="1"/>
          </p:nvPr>
        </p:nvSpPr>
        <p:spPr>
          <a:xfrm>
            <a:off x="4230000" y="1281600"/>
            <a:ext cx="4320000" cy="4946400"/>
          </a:xfrm>
        </p:spPr>
        <p:txBody>
          <a:bodyPr anchor="t"/>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Klik op het pictogram als u een afbeelding wilt toevoegen</a:t>
            </a:r>
          </a:p>
        </p:txBody>
      </p:sp>
      <p:sp>
        <p:nvSpPr>
          <p:cNvPr id="4" name="Text Placeholder 3"/>
          <p:cNvSpPr>
            <a:spLocks noGrp="1"/>
          </p:cNvSpPr>
          <p:nvPr>
            <p:ph type="body" sz="half" idx="2"/>
          </p:nvPr>
        </p:nvSpPr>
        <p:spPr>
          <a:xfrm>
            <a:off x="1206000" y="2073600"/>
            <a:ext cx="2880000" cy="4154400"/>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Klikken om de tekststijl van het model te bewerken</a:t>
            </a:r>
          </a:p>
        </p:txBody>
      </p:sp>
      <p:sp>
        <p:nvSpPr>
          <p:cNvPr id="5" name="Date Placeholder 4"/>
          <p:cNvSpPr>
            <a:spLocks noGrp="1"/>
          </p:cNvSpPr>
          <p:nvPr>
            <p:ph type="dt" sz="half" idx="10"/>
          </p:nvPr>
        </p:nvSpPr>
        <p:spPr/>
        <p:txBody>
          <a:bodyPr/>
          <a:lstStyle/>
          <a:p>
            <a:r>
              <a:rPr lang="nl-NL"/>
              <a:t>Groningen, 17 October 2023</a:t>
            </a:r>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r>
              <a:rPr lang="en-GB"/>
              <a:t>#</a:t>
            </a:r>
            <a:fld id="{41DB2716-3555-4756-BDF8-0DE425FAE472}" type="slidenum">
              <a:rPr lang="en-GB" smtClean="0"/>
              <a:pPr/>
              <a:t>‹nr.›</a:t>
            </a:fld>
            <a:endParaRPr lang="en-GB"/>
          </a:p>
        </p:txBody>
      </p:sp>
    </p:spTree>
    <p:extLst>
      <p:ext uri="{BB962C8B-B14F-4D97-AF65-F5344CB8AC3E}">
        <p14:creationId xmlns:p14="http://schemas.microsoft.com/office/powerpoint/2010/main" val="39323243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rie afbeeldingen met bijschrif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1206000" y="2073600"/>
            <a:ext cx="2340000" cy="2160000"/>
          </a:xfrm>
          <a:noFill/>
        </p:spPr>
        <p:txBody>
          <a:bodyPr anchor="t"/>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 </a:t>
            </a:r>
          </a:p>
        </p:txBody>
      </p:sp>
      <p:sp>
        <p:nvSpPr>
          <p:cNvPr id="5" name="Date Placeholder 4"/>
          <p:cNvSpPr>
            <a:spLocks noGrp="1"/>
          </p:cNvSpPr>
          <p:nvPr>
            <p:ph type="dt" sz="half" idx="10"/>
          </p:nvPr>
        </p:nvSpPr>
        <p:spPr/>
        <p:txBody>
          <a:bodyPr/>
          <a:lstStyle/>
          <a:p>
            <a:r>
              <a:rPr lang="nl-NL"/>
              <a:t>Groningen, 17 October 2023</a:t>
            </a:r>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r>
              <a:rPr lang="en-GB"/>
              <a:t>#</a:t>
            </a:r>
            <a:fld id="{41DB2716-3555-4756-BDF8-0DE425FAE472}" type="slidenum">
              <a:rPr lang="en-GB" smtClean="0"/>
              <a:pPr/>
              <a:t>‹nr.›</a:t>
            </a:fld>
            <a:endParaRPr lang="en-GB"/>
          </a:p>
        </p:txBody>
      </p:sp>
      <p:grpSp>
        <p:nvGrpSpPr>
          <p:cNvPr id="11" name="sBackgroundLines"/>
          <p:cNvGrpSpPr/>
          <p:nvPr userDrawn="1"/>
        </p:nvGrpSpPr>
        <p:grpSpPr bwMode="ltGray">
          <a:xfrm flipH="1">
            <a:off x="3778249" y="6302376"/>
            <a:ext cx="5365751" cy="555626"/>
            <a:chOff x="0" y="6302375"/>
            <a:chExt cx="5365750" cy="555626"/>
          </a:xfrm>
        </p:grpSpPr>
        <p:sp>
          <p:nvSpPr>
            <p:cNvPr id="12" name="Freeform 11"/>
            <p:cNvSpPr>
              <a:spLocks/>
            </p:cNvSpPr>
            <p:nvPr userDrawn="1"/>
          </p:nvSpPr>
          <p:spPr bwMode="ltGray">
            <a:xfrm>
              <a:off x="0" y="6302375"/>
              <a:ext cx="5365750" cy="555625"/>
            </a:xfrm>
            <a:custGeom>
              <a:avLst/>
              <a:gdLst>
                <a:gd name="T0" fmla="*/ 26956 w 27040"/>
                <a:gd name="T1" fmla="*/ 2802 h 2802"/>
                <a:gd name="T2" fmla="*/ 27040 w 27040"/>
                <a:gd name="T3" fmla="*/ 2802 h 2802"/>
                <a:gd name="T4" fmla="*/ 20906 w 27040"/>
                <a:gd name="T5" fmla="*/ 2 h 2802"/>
                <a:gd name="T6" fmla="*/ 0 w 27040"/>
                <a:gd name="T7" fmla="*/ 0 h 2802"/>
                <a:gd name="T8" fmla="*/ 0 w 27040"/>
                <a:gd name="T9" fmla="*/ 64 h 2802"/>
                <a:gd name="T10" fmla="*/ 20906 w 27040"/>
                <a:gd name="T11" fmla="*/ 66 h 2802"/>
                <a:gd name="T12" fmla="*/ 26956 w 27040"/>
                <a:gd name="T13" fmla="*/ 2802 h 2802"/>
              </a:gdLst>
              <a:ahLst/>
              <a:cxnLst>
                <a:cxn ang="0">
                  <a:pos x="T0" y="T1"/>
                </a:cxn>
                <a:cxn ang="0">
                  <a:pos x="T2" y="T3"/>
                </a:cxn>
                <a:cxn ang="0">
                  <a:pos x="T4" y="T5"/>
                </a:cxn>
                <a:cxn ang="0">
                  <a:pos x="T6" y="T7"/>
                </a:cxn>
                <a:cxn ang="0">
                  <a:pos x="T8" y="T9"/>
                </a:cxn>
                <a:cxn ang="0">
                  <a:pos x="T10" y="T11"/>
                </a:cxn>
                <a:cxn ang="0">
                  <a:pos x="T12" y="T13"/>
                </a:cxn>
              </a:cxnLst>
              <a:rect l="0" t="0" r="r" b="b"/>
              <a:pathLst>
                <a:path w="27040" h="2802">
                  <a:moveTo>
                    <a:pt x="26956" y="2802"/>
                  </a:moveTo>
                  <a:cubicBezTo>
                    <a:pt x="27040" y="2802"/>
                    <a:pt x="27040" y="2802"/>
                    <a:pt x="27040" y="2802"/>
                  </a:cubicBezTo>
                  <a:cubicBezTo>
                    <a:pt x="25508" y="1030"/>
                    <a:pt x="23292" y="2"/>
                    <a:pt x="20906" y="2"/>
                  </a:cubicBezTo>
                  <a:cubicBezTo>
                    <a:pt x="0" y="0"/>
                    <a:pt x="0" y="0"/>
                    <a:pt x="0" y="0"/>
                  </a:cubicBezTo>
                  <a:cubicBezTo>
                    <a:pt x="0" y="64"/>
                    <a:pt x="0" y="64"/>
                    <a:pt x="0" y="64"/>
                  </a:cubicBezTo>
                  <a:cubicBezTo>
                    <a:pt x="20906" y="66"/>
                    <a:pt x="20906" y="66"/>
                    <a:pt x="20906" y="66"/>
                  </a:cubicBezTo>
                  <a:cubicBezTo>
                    <a:pt x="23255" y="66"/>
                    <a:pt x="25438" y="1070"/>
                    <a:pt x="26956" y="280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nl-NL"/>
            </a:p>
          </p:txBody>
        </p:sp>
        <p:sp>
          <p:nvSpPr>
            <p:cNvPr id="13" name="Freeform 9"/>
            <p:cNvSpPr>
              <a:spLocks/>
            </p:cNvSpPr>
            <p:nvPr userDrawn="1"/>
          </p:nvSpPr>
          <p:spPr bwMode="ltGray">
            <a:xfrm>
              <a:off x="0" y="6516688"/>
              <a:ext cx="2038350" cy="341313"/>
            </a:xfrm>
            <a:custGeom>
              <a:avLst/>
              <a:gdLst>
                <a:gd name="T0" fmla="*/ 5265 w 10271"/>
                <a:gd name="T1" fmla="*/ 0 h 1723"/>
                <a:gd name="T2" fmla="*/ 0 w 10271"/>
                <a:gd name="T3" fmla="*/ 0 h 1723"/>
                <a:gd name="T4" fmla="*/ 0 w 10271"/>
                <a:gd name="T5" fmla="*/ 64 h 1723"/>
                <a:gd name="T6" fmla="*/ 5265 w 10271"/>
                <a:gd name="T7" fmla="*/ 64 h 1723"/>
                <a:gd name="T8" fmla="*/ 10166 w 10271"/>
                <a:gd name="T9" fmla="*/ 1723 h 1723"/>
                <a:gd name="T10" fmla="*/ 10271 w 10271"/>
                <a:gd name="T11" fmla="*/ 1723 h 1723"/>
                <a:gd name="T12" fmla="*/ 5265 w 10271"/>
                <a:gd name="T13" fmla="*/ 0 h 1723"/>
              </a:gdLst>
              <a:ahLst/>
              <a:cxnLst>
                <a:cxn ang="0">
                  <a:pos x="T0" y="T1"/>
                </a:cxn>
                <a:cxn ang="0">
                  <a:pos x="T2" y="T3"/>
                </a:cxn>
                <a:cxn ang="0">
                  <a:pos x="T4" y="T5"/>
                </a:cxn>
                <a:cxn ang="0">
                  <a:pos x="T6" y="T7"/>
                </a:cxn>
                <a:cxn ang="0">
                  <a:pos x="T8" y="T9"/>
                </a:cxn>
                <a:cxn ang="0">
                  <a:pos x="T10" y="T11"/>
                </a:cxn>
                <a:cxn ang="0">
                  <a:pos x="T12" y="T13"/>
                </a:cxn>
              </a:cxnLst>
              <a:rect l="0" t="0" r="r" b="b"/>
              <a:pathLst>
                <a:path w="10271" h="1723">
                  <a:moveTo>
                    <a:pt x="5265" y="0"/>
                  </a:moveTo>
                  <a:cubicBezTo>
                    <a:pt x="0" y="0"/>
                    <a:pt x="0" y="0"/>
                    <a:pt x="0" y="0"/>
                  </a:cubicBezTo>
                  <a:cubicBezTo>
                    <a:pt x="0" y="64"/>
                    <a:pt x="0" y="64"/>
                    <a:pt x="0" y="64"/>
                  </a:cubicBezTo>
                  <a:cubicBezTo>
                    <a:pt x="5265" y="64"/>
                    <a:pt x="5265" y="64"/>
                    <a:pt x="5265" y="64"/>
                  </a:cubicBezTo>
                  <a:cubicBezTo>
                    <a:pt x="7073" y="64"/>
                    <a:pt x="8782" y="659"/>
                    <a:pt x="10166" y="1723"/>
                  </a:cubicBezTo>
                  <a:cubicBezTo>
                    <a:pt x="10271" y="1723"/>
                    <a:pt x="10271" y="1723"/>
                    <a:pt x="10271" y="1723"/>
                  </a:cubicBezTo>
                  <a:cubicBezTo>
                    <a:pt x="8864" y="619"/>
                    <a:pt x="7116" y="0"/>
                    <a:pt x="5265" y="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nl-NL"/>
            </a:p>
          </p:txBody>
        </p:sp>
      </p:grpSp>
      <p:sp>
        <p:nvSpPr>
          <p:cNvPr id="14" name="Picture Placeholder 2"/>
          <p:cNvSpPr>
            <a:spLocks noGrp="1"/>
          </p:cNvSpPr>
          <p:nvPr>
            <p:ph type="pic" idx="13" hasCustomPrompt="1"/>
          </p:nvPr>
        </p:nvSpPr>
        <p:spPr>
          <a:xfrm>
            <a:off x="3708000" y="2073600"/>
            <a:ext cx="2340000" cy="2160000"/>
          </a:xfrm>
          <a:noFill/>
        </p:spPr>
        <p:txBody>
          <a:bodyPr anchor="t"/>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 </a:t>
            </a:r>
          </a:p>
        </p:txBody>
      </p:sp>
      <p:sp>
        <p:nvSpPr>
          <p:cNvPr id="15" name="Picture Placeholder 2"/>
          <p:cNvSpPr>
            <a:spLocks noGrp="1"/>
          </p:cNvSpPr>
          <p:nvPr>
            <p:ph type="pic" idx="14" hasCustomPrompt="1"/>
          </p:nvPr>
        </p:nvSpPr>
        <p:spPr>
          <a:xfrm>
            <a:off x="6210000" y="2073600"/>
            <a:ext cx="2340000" cy="2160000"/>
          </a:xfrm>
          <a:noFill/>
        </p:spPr>
        <p:txBody>
          <a:bodyPr anchor="t"/>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 </a:t>
            </a:r>
          </a:p>
        </p:txBody>
      </p:sp>
      <p:sp>
        <p:nvSpPr>
          <p:cNvPr id="17" name="Text Placeholder 16"/>
          <p:cNvSpPr>
            <a:spLocks noGrp="1"/>
          </p:cNvSpPr>
          <p:nvPr>
            <p:ph type="body" sz="quarter" idx="15"/>
          </p:nvPr>
        </p:nvSpPr>
        <p:spPr>
          <a:xfrm>
            <a:off x="1206000" y="4287599"/>
            <a:ext cx="2340000" cy="1940400"/>
          </a:xfrm>
        </p:spPr>
        <p:txBody>
          <a:bodyPr/>
          <a:lstStyle/>
          <a:p>
            <a:pPr lvl="0"/>
            <a:r>
              <a:rPr lang="en-GB"/>
              <a:t>Klikken om de tekststijl van het model te bewerken</a:t>
            </a:r>
          </a:p>
          <a:p>
            <a:pPr lvl="1"/>
            <a:r>
              <a:rPr lang="en-GB"/>
              <a:t>Tweede niveau</a:t>
            </a:r>
          </a:p>
          <a:p>
            <a:pPr lvl="2"/>
            <a:r>
              <a:rPr lang="en-GB"/>
              <a:t>Derde niveau</a:t>
            </a:r>
          </a:p>
          <a:p>
            <a:pPr lvl="3"/>
            <a:r>
              <a:rPr lang="en-GB"/>
              <a:t>Vierde niveau</a:t>
            </a:r>
          </a:p>
          <a:p>
            <a:pPr lvl="4"/>
            <a:r>
              <a:rPr lang="en-GB"/>
              <a:t>Vijfde niveau</a:t>
            </a:r>
          </a:p>
        </p:txBody>
      </p:sp>
      <p:sp>
        <p:nvSpPr>
          <p:cNvPr id="20" name="Text Placeholder 16"/>
          <p:cNvSpPr>
            <a:spLocks noGrp="1"/>
          </p:cNvSpPr>
          <p:nvPr>
            <p:ph type="body" sz="quarter" idx="16"/>
          </p:nvPr>
        </p:nvSpPr>
        <p:spPr>
          <a:xfrm>
            <a:off x="3708000" y="4287599"/>
            <a:ext cx="2340000" cy="1940400"/>
          </a:xfrm>
        </p:spPr>
        <p:txBody>
          <a:bodyPr/>
          <a:lstStyle/>
          <a:p>
            <a:pPr lvl="0"/>
            <a:r>
              <a:rPr lang="en-GB" err="1"/>
              <a:t>Klikken</a:t>
            </a:r>
            <a:r>
              <a:rPr lang="en-GB"/>
              <a:t> om de </a:t>
            </a:r>
            <a:r>
              <a:rPr lang="en-GB" err="1"/>
              <a:t>tekststijl</a:t>
            </a:r>
            <a:r>
              <a:rPr lang="en-GB"/>
              <a:t> van het model </a:t>
            </a:r>
            <a:r>
              <a:rPr lang="en-GB" err="1"/>
              <a:t>te</a:t>
            </a:r>
            <a:r>
              <a:rPr lang="en-GB"/>
              <a:t> </a:t>
            </a:r>
            <a:r>
              <a:rPr lang="en-GB" err="1"/>
              <a:t>bewerken</a:t>
            </a:r>
            <a:endParaRPr lang="en-GB"/>
          </a:p>
          <a:p>
            <a:pPr lvl="1"/>
            <a:r>
              <a:rPr lang="en-GB" err="1"/>
              <a:t>Tweede</a:t>
            </a:r>
            <a:r>
              <a:rPr lang="en-GB"/>
              <a:t> </a:t>
            </a:r>
            <a:r>
              <a:rPr lang="en-GB" err="1"/>
              <a:t>niveau</a:t>
            </a:r>
            <a:endParaRPr lang="en-GB"/>
          </a:p>
          <a:p>
            <a:pPr lvl="2"/>
            <a:r>
              <a:rPr lang="en-GB" err="1"/>
              <a:t>Derde</a:t>
            </a:r>
            <a:r>
              <a:rPr lang="en-GB"/>
              <a:t> </a:t>
            </a:r>
            <a:r>
              <a:rPr lang="en-GB" err="1"/>
              <a:t>niveau</a:t>
            </a:r>
            <a:endParaRPr lang="en-GB"/>
          </a:p>
          <a:p>
            <a:pPr lvl="3"/>
            <a:r>
              <a:rPr lang="en-GB" err="1"/>
              <a:t>Vierde</a:t>
            </a:r>
            <a:r>
              <a:rPr lang="en-GB"/>
              <a:t> </a:t>
            </a:r>
            <a:r>
              <a:rPr lang="en-GB" err="1"/>
              <a:t>niveau</a:t>
            </a:r>
            <a:endParaRPr lang="en-GB"/>
          </a:p>
          <a:p>
            <a:pPr lvl="4"/>
            <a:r>
              <a:rPr lang="en-GB" err="1"/>
              <a:t>Vijfde</a:t>
            </a:r>
            <a:r>
              <a:rPr lang="en-GB"/>
              <a:t> </a:t>
            </a:r>
            <a:r>
              <a:rPr lang="en-GB" err="1"/>
              <a:t>niveau</a:t>
            </a:r>
            <a:endParaRPr lang="en-GB"/>
          </a:p>
        </p:txBody>
      </p:sp>
      <p:sp>
        <p:nvSpPr>
          <p:cNvPr id="21" name="Text Placeholder 16"/>
          <p:cNvSpPr>
            <a:spLocks noGrp="1"/>
          </p:cNvSpPr>
          <p:nvPr>
            <p:ph type="body" sz="quarter" idx="17"/>
          </p:nvPr>
        </p:nvSpPr>
        <p:spPr>
          <a:xfrm>
            <a:off x="6210000" y="4287599"/>
            <a:ext cx="2340000" cy="1940400"/>
          </a:xfrm>
        </p:spPr>
        <p:txBody>
          <a:bodyPr/>
          <a:lstStyle/>
          <a:p>
            <a:pPr lvl="0"/>
            <a:r>
              <a:rPr lang="en-GB" err="1"/>
              <a:t>Klikken</a:t>
            </a:r>
            <a:r>
              <a:rPr lang="en-GB"/>
              <a:t> om de </a:t>
            </a:r>
            <a:r>
              <a:rPr lang="en-GB" err="1"/>
              <a:t>tekststijl</a:t>
            </a:r>
            <a:r>
              <a:rPr lang="en-GB"/>
              <a:t> van het model </a:t>
            </a:r>
            <a:r>
              <a:rPr lang="en-GB" err="1"/>
              <a:t>te</a:t>
            </a:r>
            <a:r>
              <a:rPr lang="en-GB"/>
              <a:t> </a:t>
            </a:r>
            <a:r>
              <a:rPr lang="en-GB" err="1"/>
              <a:t>bewerken</a:t>
            </a:r>
            <a:endParaRPr lang="en-GB"/>
          </a:p>
          <a:p>
            <a:pPr lvl="1"/>
            <a:r>
              <a:rPr lang="en-GB" err="1"/>
              <a:t>Tweede</a:t>
            </a:r>
            <a:r>
              <a:rPr lang="en-GB"/>
              <a:t> </a:t>
            </a:r>
            <a:r>
              <a:rPr lang="en-GB" err="1"/>
              <a:t>niveau</a:t>
            </a:r>
            <a:endParaRPr lang="en-GB"/>
          </a:p>
          <a:p>
            <a:pPr lvl="2"/>
            <a:r>
              <a:rPr lang="en-GB" err="1"/>
              <a:t>Derde</a:t>
            </a:r>
            <a:r>
              <a:rPr lang="en-GB"/>
              <a:t> </a:t>
            </a:r>
            <a:r>
              <a:rPr lang="en-GB" err="1"/>
              <a:t>niveau</a:t>
            </a:r>
            <a:endParaRPr lang="en-GB"/>
          </a:p>
          <a:p>
            <a:pPr lvl="3"/>
            <a:r>
              <a:rPr lang="en-GB" err="1"/>
              <a:t>Vierde</a:t>
            </a:r>
            <a:r>
              <a:rPr lang="en-GB"/>
              <a:t> </a:t>
            </a:r>
            <a:r>
              <a:rPr lang="en-GB" err="1"/>
              <a:t>niveau</a:t>
            </a:r>
            <a:endParaRPr lang="en-GB"/>
          </a:p>
          <a:p>
            <a:pPr lvl="4"/>
            <a:r>
              <a:rPr lang="en-GB" err="1"/>
              <a:t>Vijfde</a:t>
            </a:r>
            <a:r>
              <a:rPr lang="en-GB"/>
              <a:t> </a:t>
            </a:r>
            <a:r>
              <a:rPr lang="en-GB" err="1"/>
              <a:t>niveau</a:t>
            </a:r>
            <a:endParaRPr lang="en-GB"/>
          </a:p>
        </p:txBody>
      </p:sp>
      <p:sp>
        <p:nvSpPr>
          <p:cNvPr id="23" name="Text Placeholder 2"/>
          <p:cNvSpPr>
            <a:spLocks noGrp="1"/>
          </p:cNvSpPr>
          <p:nvPr>
            <p:ph type="body" idx="18"/>
          </p:nvPr>
        </p:nvSpPr>
        <p:spPr>
          <a:xfrm>
            <a:off x="1206000" y="1281600"/>
            <a:ext cx="2340000" cy="738000"/>
          </a:xfrm>
        </p:spPr>
        <p:txBody>
          <a:bodyPr anchor="t"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Klikken om de tekststijl van het model te bewerken</a:t>
            </a:r>
          </a:p>
        </p:txBody>
      </p:sp>
      <p:sp>
        <p:nvSpPr>
          <p:cNvPr id="24" name="Text Placeholder 4"/>
          <p:cNvSpPr>
            <a:spLocks noGrp="1"/>
          </p:cNvSpPr>
          <p:nvPr>
            <p:ph type="body" sz="quarter" idx="3"/>
          </p:nvPr>
        </p:nvSpPr>
        <p:spPr>
          <a:xfrm>
            <a:off x="6210000" y="1281600"/>
            <a:ext cx="2340000" cy="738000"/>
          </a:xfrm>
        </p:spPr>
        <p:txBody>
          <a:bodyPr anchor="t"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err="1"/>
              <a:t>Klikken</a:t>
            </a:r>
            <a:r>
              <a:rPr lang="en-GB"/>
              <a:t> om de </a:t>
            </a:r>
            <a:r>
              <a:rPr lang="en-GB" err="1"/>
              <a:t>tekststijl</a:t>
            </a:r>
            <a:r>
              <a:rPr lang="en-GB"/>
              <a:t> van het model </a:t>
            </a:r>
            <a:r>
              <a:rPr lang="en-GB" err="1"/>
              <a:t>te</a:t>
            </a:r>
            <a:r>
              <a:rPr lang="en-GB"/>
              <a:t> </a:t>
            </a:r>
            <a:r>
              <a:rPr lang="en-GB" err="1"/>
              <a:t>bewerken</a:t>
            </a:r>
            <a:endParaRPr lang="en-GB"/>
          </a:p>
        </p:txBody>
      </p:sp>
      <p:sp>
        <p:nvSpPr>
          <p:cNvPr id="25" name="Text Placeholder 2"/>
          <p:cNvSpPr>
            <a:spLocks noGrp="1"/>
          </p:cNvSpPr>
          <p:nvPr>
            <p:ph type="body" idx="19"/>
          </p:nvPr>
        </p:nvSpPr>
        <p:spPr>
          <a:xfrm>
            <a:off x="3708000" y="1281600"/>
            <a:ext cx="2340000" cy="738000"/>
          </a:xfrm>
        </p:spPr>
        <p:txBody>
          <a:bodyPr anchor="t"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err="1"/>
              <a:t>Klikken</a:t>
            </a:r>
            <a:r>
              <a:rPr lang="en-GB"/>
              <a:t> om de </a:t>
            </a:r>
            <a:r>
              <a:rPr lang="en-GB" err="1"/>
              <a:t>tekststijl</a:t>
            </a:r>
            <a:r>
              <a:rPr lang="en-GB"/>
              <a:t> van het model </a:t>
            </a:r>
            <a:r>
              <a:rPr lang="en-GB" err="1"/>
              <a:t>te</a:t>
            </a:r>
            <a:r>
              <a:rPr lang="en-GB"/>
              <a:t> </a:t>
            </a:r>
            <a:r>
              <a:rPr lang="en-GB" err="1"/>
              <a:t>bewerken</a:t>
            </a:r>
            <a:endParaRPr lang="en-GB"/>
          </a:p>
        </p:txBody>
      </p:sp>
    </p:spTree>
    <p:extLst>
      <p:ext uri="{BB962C8B-B14F-4D97-AF65-F5344CB8AC3E}">
        <p14:creationId xmlns:p14="http://schemas.microsoft.com/office/powerpoint/2010/main" val="257757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xEl>
                                              <p:pRg st="1" end="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xEl>
                                              <p:pRg st="2" end="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xEl>
                                              <p:pRg st="3" end="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0" grpId="0" build="p">
        <p:tmplLst>
          <p:tmpl lvl="1">
            <p:tnLst>
              <p:par>
                <p:cTn presetID="1"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childTnLst>
                </p:cTn>
              </p:par>
            </p:tnLst>
          </p:tmpl>
        </p:tmplLst>
      </p:bldP>
      <p:bldP spid="21" grpId="0" build="p">
        <p:tmplLst>
          <p:tmpl lvl="1">
            <p:tnLst>
              <p:par>
                <p:cTn presetID="1"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childTnLst>
                </p:cTn>
              </p:par>
            </p:tnLst>
          </p:tmpl>
        </p:tmplLst>
      </p:bldP>
      <p:bldP spid="24" grpId="0" build="p">
        <p:tmplLst>
          <p:tmpl lvl="1">
            <p:tnLst>
              <p:par>
                <p:cTn presetID="1" presetClass="entr" presetSubtype="0" fill="hold" nodeType="clickEffect">
                  <p:stCondLst>
                    <p:cond delay="0"/>
                  </p:stCondLst>
                  <p:childTnLst>
                    <p:set>
                      <p:cBhvr>
                        <p:cTn dur="1" fill="hold">
                          <p:stCondLst>
                            <p:cond delay="0"/>
                          </p:stCondLst>
                        </p:cTn>
                        <p:tgtEl>
                          <p:spTgt spid="24"/>
                        </p:tgtEl>
                        <p:attrNameLst>
                          <p:attrName>style.visibility</p:attrName>
                        </p:attrNameLst>
                      </p:cBhvr>
                      <p:to>
                        <p:strVal val="visible"/>
                      </p:to>
                    </p:set>
                  </p:childTnLst>
                </p:cTn>
              </p:par>
            </p:tnLst>
          </p:tmpl>
        </p:tmplLst>
      </p:bldP>
      <p:bldP spid="25" grpId="0" build="p">
        <p:tmplLst>
          <p:tmpl lvl="1">
            <p:tnLst>
              <p:par>
                <p:cTn presetID="1" presetClass="entr" presetSubtype="0" fill="hold" nodeType="clickEffect">
                  <p:stCondLst>
                    <p:cond delay="0"/>
                  </p:stCondLst>
                  <p:childTnLst>
                    <p:set>
                      <p:cBhvr>
                        <p:cTn dur="1" fill="hold">
                          <p:stCondLst>
                            <p:cond delay="0"/>
                          </p:stCondLst>
                        </p:cTn>
                        <p:tgtEl>
                          <p:spTgt spid="25"/>
                        </p:tgtEl>
                        <p:attrNameLst>
                          <p:attrName>style.visibility</p:attrName>
                        </p:attrNameLst>
                      </p:cBhvr>
                      <p:to>
                        <p:strVal val="visible"/>
                      </p:to>
                    </p:se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Financiele Rapport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sz="2400" kern="1200" smtClean="0">
                <a:solidFill>
                  <a:schemeClr val="tx1"/>
                </a:solidFill>
                <a:latin typeface="+mj-lt"/>
                <a:ea typeface="+mj-ea"/>
                <a:cs typeface="+mj-cs"/>
              </a:defRPr>
            </a:lvl1pPr>
          </a:lstStyle>
          <a:p>
            <a:r>
              <a:rPr lang="en-GB"/>
              <a:t>Klik om stijl te bewerken</a:t>
            </a:r>
          </a:p>
        </p:txBody>
      </p:sp>
      <p:sp>
        <p:nvSpPr>
          <p:cNvPr id="3" name="Content Placeholder 2"/>
          <p:cNvSpPr>
            <a:spLocks noGrp="1"/>
          </p:cNvSpPr>
          <p:nvPr>
            <p:ph idx="1"/>
          </p:nvPr>
        </p:nvSpPr>
        <p:spPr/>
        <p:txBody>
          <a:bodyPr/>
          <a:lstStyle>
            <a:lvl1pPr>
              <a:defRPr sz="1000"/>
            </a:lvl1pPr>
            <a:lvl2pPr>
              <a:defRPr sz="1000"/>
            </a:lvl2pPr>
            <a:lvl3pPr>
              <a:defRPr sz="1000"/>
            </a:lvl3pPr>
            <a:lvl4pPr>
              <a:defRPr sz="1000"/>
            </a:lvl4pPr>
            <a:lvl5pPr>
              <a:defRPr sz="1000"/>
            </a:lvl5pPr>
          </a:lstStyle>
          <a:p>
            <a:pPr lvl="0"/>
            <a:r>
              <a:rPr lang="en-GB"/>
              <a:t>Klikken om de tekststijl van het model te bewerken</a:t>
            </a:r>
          </a:p>
          <a:p>
            <a:pPr lvl="1"/>
            <a:r>
              <a:rPr lang="en-GB"/>
              <a:t>Tweede niveau</a:t>
            </a:r>
          </a:p>
          <a:p>
            <a:pPr lvl="2"/>
            <a:r>
              <a:rPr lang="en-GB"/>
              <a:t>Derde niveau</a:t>
            </a:r>
          </a:p>
          <a:p>
            <a:pPr lvl="3"/>
            <a:r>
              <a:rPr lang="en-GB"/>
              <a:t>Vierde niveau</a:t>
            </a:r>
          </a:p>
          <a:p>
            <a:pPr lvl="4"/>
            <a:r>
              <a:rPr lang="en-GB"/>
              <a:t>Vijfde niveau</a:t>
            </a:r>
          </a:p>
        </p:txBody>
      </p:sp>
      <p:sp>
        <p:nvSpPr>
          <p:cNvPr id="4" name="Date Placeholder 3"/>
          <p:cNvSpPr>
            <a:spLocks noGrp="1"/>
          </p:cNvSpPr>
          <p:nvPr>
            <p:ph type="dt" sz="half" idx="10"/>
          </p:nvPr>
        </p:nvSpPr>
        <p:spPr/>
        <p:txBody>
          <a:bodyPr/>
          <a:lstStyle/>
          <a:p>
            <a:r>
              <a:rPr lang="nl-NL"/>
              <a:t>Groningen, 17 October 2023</a:t>
            </a:r>
            <a:endParaRPr lang="en-GB"/>
          </a:p>
        </p:txBody>
      </p:sp>
      <p:sp>
        <p:nvSpPr>
          <p:cNvPr id="5" name="Footer Placeholder 4"/>
          <p:cNvSpPr>
            <a:spLocks noGrp="1"/>
          </p:cNvSpPr>
          <p:nvPr>
            <p:ph type="ftr" sz="quarter" idx="11"/>
          </p:nvPr>
        </p:nvSpPr>
        <p:spPr/>
        <p:txBody>
          <a:bodyPr/>
          <a:lstStyle/>
          <a:p>
            <a:endParaRPr lang="en-GB"/>
          </a:p>
        </p:txBody>
      </p:sp>
      <p:grpSp>
        <p:nvGrpSpPr>
          <p:cNvPr id="7" name="sBackgroundLines"/>
          <p:cNvGrpSpPr/>
          <p:nvPr userDrawn="1"/>
        </p:nvGrpSpPr>
        <p:grpSpPr bwMode="ltGray">
          <a:xfrm>
            <a:off x="0" y="6215064"/>
            <a:ext cx="9144000" cy="642937"/>
            <a:chOff x="0" y="6215063"/>
            <a:chExt cx="9144000" cy="642937"/>
          </a:xfrm>
        </p:grpSpPr>
        <p:sp>
          <p:nvSpPr>
            <p:cNvPr id="8" name="Freeform 10"/>
            <p:cNvSpPr>
              <a:spLocks/>
            </p:cNvSpPr>
            <p:nvPr userDrawn="1"/>
          </p:nvSpPr>
          <p:spPr bwMode="ltGray">
            <a:xfrm>
              <a:off x="0" y="6454775"/>
              <a:ext cx="3005138" cy="403225"/>
            </a:xfrm>
            <a:custGeom>
              <a:avLst/>
              <a:gdLst>
                <a:gd name="T0" fmla="*/ 9765 w 15142"/>
                <a:gd name="T1" fmla="*/ 1 h 2033"/>
                <a:gd name="T2" fmla="*/ 0 w 15142"/>
                <a:gd name="T3" fmla="*/ 0 h 2033"/>
                <a:gd name="T4" fmla="*/ 0 w 15142"/>
                <a:gd name="T5" fmla="*/ 64 h 2033"/>
                <a:gd name="T6" fmla="*/ 9765 w 15142"/>
                <a:gd name="T7" fmla="*/ 65 h 2033"/>
                <a:gd name="T8" fmla="*/ 15043 w 15142"/>
                <a:gd name="T9" fmla="*/ 2033 h 2033"/>
                <a:gd name="T10" fmla="*/ 15142 w 15142"/>
                <a:gd name="T11" fmla="*/ 2033 h 2033"/>
                <a:gd name="T12" fmla="*/ 9765 w 15142"/>
                <a:gd name="T13" fmla="*/ 1 h 2033"/>
              </a:gdLst>
              <a:ahLst/>
              <a:cxnLst>
                <a:cxn ang="0">
                  <a:pos x="T0" y="T1"/>
                </a:cxn>
                <a:cxn ang="0">
                  <a:pos x="T2" y="T3"/>
                </a:cxn>
                <a:cxn ang="0">
                  <a:pos x="T4" y="T5"/>
                </a:cxn>
                <a:cxn ang="0">
                  <a:pos x="T6" y="T7"/>
                </a:cxn>
                <a:cxn ang="0">
                  <a:pos x="T8" y="T9"/>
                </a:cxn>
                <a:cxn ang="0">
                  <a:pos x="T10" y="T11"/>
                </a:cxn>
                <a:cxn ang="0">
                  <a:pos x="T12" y="T13"/>
                </a:cxn>
              </a:cxnLst>
              <a:rect l="0" t="0" r="r" b="b"/>
              <a:pathLst>
                <a:path w="15142" h="2033">
                  <a:moveTo>
                    <a:pt x="9765" y="1"/>
                  </a:moveTo>
                  <a:cubicBezTo>
                    <a:pt x="0" y="0"/>
                    <a:pt x="0" y="0"/>
                    <a:pt x="0" y="0"/>
                  </a:cubicBezTo>
                  <a:cubicBezTo>
                    <a:pt x="0" y="64"/>
                    <a:pt x="0" y="64"/>
                    <a:pt x="0" y="64"/>
                  </a:cubicBezTo>
                  <a:cubicBezTo>
                    <a:pt x="9765" y="65"/>
                    <a:pt x="9765" y="65"/>
                    <a:pt x="9765" y="65"/>
                  </a:cubicBezTo>
                  <a:cubicBezTo>
                    <a:pt x="11741" y="65"/>
                    <a:pt x="13599" y="776"/>
                    <a:pt x="15043" y="2033"/>
                  </a:cubicBezTo>
                  <a:cubicBezTo>
                    <a:pt x="15142" y="2033"/>
                    <a:pt x="15142" y="2033"/>
                    <a:pt x="15142" y="2033"/>
                  </a:cubicBezTo>
                  <a:cubicBezTo>
                    <a:pt x="13678" y="736"/>
                    <a:pt x="11782" y="1"/>
                    <a:pt x="9765" y="1"/>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nl-NL"/>
            </a:p>
          </p:txBody>
        </p:sp>
        <p:sp>
          <p:nvSpPr>
            <p:cNvPr id="9" name="Freeform 14"/>
            <p:cNvSpPr>
              <a:spLocks/>
            </p:cNvSpPr>
            <p:nvPr userDrawn="1"/>
          </p:nvSpPr>
          <p:spPr bwMode="ltGray">
            <a:xfrm>
              <a:off x="0" y="6215063"/>
              <a:ext cx="9144000" cy="554038"/>
            </a:xfrm>
            <a:custGeom>
              <a:avLst/>
              <a:gdLst>
                <a:gd name="T0" fmla="*/ 42657 w 46080"/>
                <a:gd name="T1" fmla="*/ 2258 h 2791"/>
                <a:gd name="T2" fmla="*/ 40224 w 46080"/>
                <a:gd name="T3" fmla="*/ 2711 h 2791"/>
                <a:gd name="T4" fmla="*/ 0 w 46080"/>
                <a:gd name="T5" fmla="*/ 2713 h 2791"/>
                <a:gd name="T6" fmla="*/ 0 w 46080"/>
                <a:gd name="T7" fmla="*/ 2777 h 2791"/>
                <a:gd name="T8" fmla="*/ 40224 w 46080"/>
                <a:gd name="T9" fmla="*/ 2775 h 2791"/>
                <a:gd name="T10" fmla="*/ 42675 w 46080"/>
                <a:gd name="T11" fmla="*/ 2320 h 2791"/>
                <a:gd name="T12" fmla="*/ 46080 w 46080"/>
                <a:gd name="T13" fmla="*/ 95 h 2791"/>
                <a:gd name="T14" fmla="*/ 46080 w 46080"/>
                <a:gd name="T15" fmla="*/ 0 h 2791"/>
                <a:gd name="T16" fmla="*/ 42657 w 46080"/>
                <a:gd name="T17" fmla="*/ 2258 h 2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080" h="2791">
                  <a:moveTo>
                    <a:pt x="42657" y="2258"/>
                  </a:moveTo>
                  <a:cubicBezTo>
                    <a:pt x="41300" y="2727"/>
                    <a:pt x="40235" y="2711"/>
                    <a:pt x="40224" y="2711"/>
                  </a:cubicBezTo>
                  <a:cubicBezTo>
                    <a:pt x="0" y="2713"/>
                    <a:pt x="0" y="2713"/>
                    <a:pt x="0" y="2713"/>
                  </a:cubicBezTo>
                  <a:cubicBezTo>
                    <a:pt x="0" y="2777"/>
                    <a:pt x="0" y="2777"/>
                    <a:pt x="0" y="2777"/>
                  </a:cubicBezTo>
                  <a:cubicBezTo>
                    <a:pt x="40224" y="2775"/>
                    <a:pt x="40224" y="2775"/>
                    <a:pt x="40224" y="2775"/>
                  </a:cubicBezTo>
                  <a:cubicBezTo>
                    <a:pt x="40234" y="2775"/>
                    <a:pt x="41309" y="2791"/>
                    <a:pt x="42675" y="2320"/>
                  </a:cubicBezTo>
                  <a:cubicBezTo>
                    <a:pt x="43654" y="1982"/>
                    <a:pt x="44943" y="1332"/>
                    <a:pt x="46080" y="95"/>
                  </a:cubicBezTo>
                  <a:cubicBezTo>
                    <a:pt x="46080" y="0"/>
                    <a:pt x="46080" y="0"/>
                    <a:pt x="46080" y="0"/>
                  </a:cubicBezTo>
                  <a:cubicBezTo>
                    <a:pt x="44941" y="1261"/>
                    <a:pt x="43641" y="1918"/>
                    <a:pt x="42657" y="225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nl-NL"/>
            </a:p>
          </p:txBody>
        </p:sp>
      </p:grpSp>
      <p:sp>
        <p:nvSpPr>
          <p:cNvPr id="6" name="Slide Number Placeholder 5"/>
          <p:cNvSpPr>
            <a:spLocks noGrp="1"/>
          </p:cNvSpPr>
          <p:nvPr>
            <p:ph type="sldNum" sz="quarter" idx="12"/>
          </p:nvPr>
        </p:nvSpPr>
        <p:spPr/>
        <p:txBody>
          <a:bodyPr/>
          <a:lstStyle/>
          <a:p>
            <a:r>
              <a:rPr lang="en-GB"/>
              <a:t>#</a:t>
            </a:r>
            <a:fld id="{41DB2716-3555-4756-BDF8-0DE425FAE472}" type="slidenum">
              <a:rPr lang="en-GB" smtClean="0"/>
              <a:pPr/>
              <a:t>‹nr.›</a:t>
            </a:fld>
            <a:endParaRPr lang="en-GB"/>
          </a:p>
        </p:txBody>
      </p:sp>
    </p:spTree>
    <p:extLst>
      <p:ext uri="{BB962C8B-B14F-4D97-AF65-F5344CB8AC3E}">
        <p14:creationId xmlns:p14="http://schemas.microsoft.com/office/powerpoint/2010/main" val="11262281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sz="2400" b="0" i="0">
                <a:solidFill>
                  <a:schemeClr val="tx1"/>
                </a:solidFill>
                <a:latin typeface="Verdana"/>
                <a:cs typeface="Verdana"/>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sz="1600" b="0" i="0">
                <a:solidFill>
                  <a:schemeClr val="tx1"/>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defRPr sz="900" b="0" i="0">
                <a:solidFill>
                  <a:srgbClr val="ABACAD"/>
                </a:solidFill>
                <a:latin typeface="Verdana"/>
                <a:cs typeface="Verdana"/>
              </a:defRPr>
            </a:lvl1pPr>
          </a:lstStyle>
          <a:p>
            <a:pPr marL="12700">
              <a:lnSpc>
                <a:spcPct val="100000"/>
              </a:lnSpc>
              <a:spcBef>
                <a:spcPts val="105"/>
              </a:spcBef>
            </a:pPr>
            <a:endParaRPr spc="-1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r>
              <a:rPr lang="nl-NL"/>
              <a:t>Groningen, 17 October 2023</a:t>
            </a:r>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2620061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tx1"/>
                </a:solidFill>
                <a:latin typeface="Verdana"/>
                <a:cs typeface="Verdana"/>
              </a:defRPr>
            </a:lvl1pPr>
          </a:lstStyle>
          <a:p>
            <a:endParaRPr/>
          </a:p>
        </p:txBody>
      </p:sp>
      <p:sp>
        <p:nvSpPr>
          <p:cNvPr id="3" name="Holder 3"/>
          <p:cNvSpPr>
            <a:spLocks noGrp="1"/>
          </p:cNvSpPr>
          <p:nvPr>
            <p:ph type="body" idx="1"/>
          </p:nvPr>
        </p:nvSpPr>
        <p:spPr/>
        <p:txBody>
          <a:bodyPr lIns="0" tIns="0" rIns="0" bIns="0"/>
          <a:lstStyle>
            <a:lvl1pPr>
              <a:defRPr sz="1600" b="0" i="0">
                <a:solidFill>
                  <a:schemeClr val="tx1"/>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defRPr sz="900" b="0" i="0">
                <a:solidFill>
                  <a:srgbClr val="ABACAD"/>
                </a:solidFill>
                <a:latin typeface="Verdana"/>
                <a:cs typeface="Verdana"/>
              </a:defRPr>
            </a:lvl1pPr>
          </a:lstStyle>
          <a:p>
            <a:pPr marL="12700">
              <a:lnSpc>
                <a:spcPct val="100000"/>
              </a:lnSpc>
              <a:spcBef>
                <a:spcPts val="105"/>
              </a:spcBef>
            </a:pPr>
            <a:endParaRPr spc="-1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r>
              <a:rPr lang="nl-NL"/>
              <a:t>Groningen, 17 October 2023</a:t>
            </a:r>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4722665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tx1"/>
                </a:solidFill>
                <a:latin typeface="Verdana"/>
                <a:cs typeface="Verdana"/>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900" b="0" i="0">
                <a:solidFill>
                  <a:srgbClr val="ABACAD"/>
                </a:solidFill>
                <a:latin typeface="Verdana"/>
                <a:cs typeface="Verdana"/>
              </a:defRPr>
            </a:lvl1pPr>
          </a:lstStyle>
          <a:p>
            <a:pPr marL="12700">
              <a:lnSpc>
                <a:spcPct val="100000"/>
              </a:lnSpc>
              <a:spcBef>
                <a:spcPts val="105"/>
              </a:spcBef>
            </a:pPr>
            <a:endParaRPr spc="-1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r>
              <a:rPr lang="nl-NL"/>
              <a:t>Groningen, 17 October 2023</a:t>
            </a:r>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28314990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0" i="0">
                <a:solidFill>
                  <a:schemeClr val="tx1"/>
                </a:solidFill>
                <a:latin typeface="Verdana"/>
                <a:cs typeface="Verdana"/>
              </a:defRPr>
            </a:lvl1pPr>
          </a:lstStyle>
          <a:p>
            <a:endParaRPr/>
          </a:p>
        </p:txBody>
      </p:sp>
      <p:sp>
        <p:nvSpPr>
          <p:cNvPr id="3" name="Holder 3"/>
          <p:cNvSpPr>
            <a:spLocks noGrp="1"/>
          </p:cNvSpPr>
          <p:nvPr>
            <p:ph type="ftr" sz="quarter" idx="5"/>
          </p:nvPr>
        </p:nvSpPr>
        <p:spPr/>
        <p:txBody>
          <a:bodyPr lIns="0" tIns="0" rIns="0" bIns="0"/>
          <a:lstStyle>
            <a:lvl1pPr>
              <a:defRPr sz="900" b="0" i="0">
                <a:solidFill>
                  <a:srgbClr val="ABACAD"/>
                </a:solidFill>
                <a:latin typeface="Verdana"/>
                <a:cs typeface="Verdana"/>
              </a:defRPr>
            </a:lvl1pPr>
          </a:lstStyle>
          <a:p>
            <a:pPr marL="12700">
              <a:lnSpc>
                <a:spcPct val="100000"/>
              </a:lnSpc>
              <a:spcBef>
                <a:spcPts val="105"/>
              </a:spcBef>
            </a:pPr>
            <a:endParaRPr spc="-1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r>
              <a:rPr lang="nl-NL"/>
              <a:t>Groningen, 17 October 2023</a:t>
            </a:r>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26830339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olledig bee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nl-NL"/>
              <a:t>Groningen, 17 October 2023</a:t>
            </a:r>
            <a:endParaRPr lang="en-GB"/>
          </a:p>
        </p:txBody>
      </p:sp>
      <p:sp>
        <p:nvSpPr>
          <p:cNvPr id="5" name="Footer Placeholder 4"/>
          <p:cNvSpPr>
            <a:spLocks noGrp="1"/>
          </p:cNvSpPr>
          <p:nvPr>
            <p:ph type="ftr" sz="quarter" idx="11"/>
          </p:nvPr>
        </p:nvSpPr>
        <p:spPr bwMode="white"/>
        <p:txBody>
          <a:bodyPr/>
          <a:lstStyle>
            <a:lvl1pPr>
              <a:defRPr>
                <a:solidFill>
                  <a:schemeClr val="bg1"/>
                </a:solidFill>
                <a:effectLst>
                  <a:outerShdw blurRad="38100" dist="38100" dir="2700000" algn="tl">
                    <a:srgbClr val="000000">
                      <a:alpha val="43137"/>
                    </a:srgbClr>
                  </a:outerShdw>
                </a:effectLst>
              </a:defRPr>
            </a:lvl1pPr>
          </a:lstStyle>
          <a:p>
            <a:endParaRPr lang="en-GB"/>
          </a:p>
        </p:txBody>
      </p:sp>
      <p:sp>
        <p:nvSpPr>
          <p:cNvPr id="6" name="Slide Number Placeholder 5"/>
          <p:cNvSpPr>
            <a:spLocks noGrp="1"/>
          </p:cNvSpPr>
          <p:nvPr>
            <p:ph type="sldNum" sz="quarter" idx="12"/>
          </p:nvPr>
        </p:nvSpPr>
        <p:spPr/>
        <p:txBody>
          <a:bodyPr/>
          <a:lstStyle/>
          <a:p>
            <a:r>
              <a:rPr lang="en-GB"/>
              <a:t>#</a:t>
            </a:r>
            <a:fld id="{41DB2716-3555-4756-BDF8-0DE425FAE472}" type="slidenum">
              <a:rPr lang="en-GB" smtClean="0"/>
              <a:pPr/>
              <a:t>‹nr.›</a:t>
            </a:fld>
            <a:endParaRPr lang="en-GB"/>
          </a:p>
        </p:txBody>
      </p:sp>
      <p:sp>
        <p:nvSpPr>
          <p:cNvPr id="7" name="Tijdelijke aanduiding voor afbeelding 6"/>
          <p:cNvSpPr>
            <a:spLocks noGrp="1"/>
          </p:cNvSpPr>
          <p:nvPr>
            <p:ph type="pic" sz="quarter" idx="16" hasCustomPrompt="1"/>
          </p:nvPr>
        </p:nvSpPr>
        <p:spPr>
          <a:xfrm>
            <a:off x="0" y="798513"/>
            <a:ext cx="9144000" cy="6059487"/>
          </a:xfrm>
          <a:custGeom>
            <a:avLst/>
            <a:gdLst>
              <a:gd name="connsiteX0" fmla="*/ 9144000 w 9144000"/>
              <a:gd name="connsiteY0" fmla="*/ 0 h 6059487"/>
              <a:gd name="connsiteX1" fmla="*/ 9144000 w 9144000"/>
              <a:gd name="connsiteY1" fmla="*/ 3244561 h 6059487"/>
              <a:gd name="connsiteX2" fmla="*/ 2381 w 9144000"/>
              <a:gd name="connsiteY2" fmla="*/ 3244561 h 6059487"/>
              <a:gd name="connsiteX3" fmla="*/ 2381 w 9144000"/>
              <a:gd name="connsiteY3" fmla="*/ 3244562 h 6059487"/>
              <a:gd name="connsiteX4" fmla="*/ 9144000 w 9144000"/>
              <a:gd name="connsiteY4" fmla="*/ 3244562 h 6059487"/>
              <a:gd name="connsiteX5" fmla="*/ 9144000 w 9144000"/>
              <a:gd name="connsiteY5" fmla="*/ 6059487 h 6059487"/>
              <a:gd name="connsiteX6" fmla="*/ 0 w 9144000"/>
              <a:gd name="connsiteY6" fmla="*/ 6059487 h 6059487"/>
              <a:gd name="connsiteX7" fmla="*/ 0 w 9144000"/>
              <a:gd name="connsiteY7" fmla="*/ 574675 h 6059487"/>
              <a:gd name="connsiteX8" fmla="*/ 14684 w 9144000"/>
              <a:gd name="connsiteY8" fmla="*/ 557808 h 6059487"/>
              <a:gd name="connsiteX9" fmla="*/ 26988 w 9144000"/>
              <a:gd name="connsiteY9" fmla="*/ 544116 h 6059487"/>
              <a:gd name="connsiteX10" fmla="*/ 1243211 w 9144000"/>
              <a:gd name="connsiteY10" fmla="*/ 397 h 6059487"/>
              <a:gd name="connsiteX11" fmla="*/ 9144000 w 9144000"/>
              <a:gd name="connsiteY11" fmla="*/ 0 h 6059487"/>
              <a:gd name="connsiteX0" fmla="*/ 9144000 w 9144000"/>
              <a:gd name="connsiteY0" fmla="*/ 0 h 6059487"/>
              <a:gd name="connsiteX1" fmla="*/ 9144000 w 9144000"/>
              <a:gd name="connsiteY1" fmla="*/ 3244561 h 6059487"/>
              <a:gd name="connsiteX2" fmla="*/ 2381 w 9144000"/>
              <a:gd name="connsiteY2" fmla="*/ 3244561 h 6059487"/>
              <a:gd name="connsiteX3" fmla="*/ 2381 w 9144000"/>
              <a:gd name="connsiteY3" fmla="*/ 3244562 h 6059487"/>
              <a:gd name="connsiteX4" fmla="*/ 9144000 w 9144000"/>
              <a:gd name="connsiteY4" fmla="*/ 6059487 h 6059487"/>
              <a:gd name="connsiteX5" fmla="*/ 0 w 9144000"/>
              <a:gd name="connsiteY5" fmla="*/ 6059487 h 6059487"/>
              <a:gd name="connsiteX6" fmla="*/ 0 w 9144000"/>
              <a:gd name="connsiteY6" fmla="*/ 574675 h 6059487"/>
              <a:gd name="connsiteX7" fmla="*/ 14684 w 9144000"/>
              <a:gd name="connsiteY7" fmla="*/ 557808 h 6059487"/>
              <a:gd name="connsiteX8" fmla="*/ 26988 w 9144000"/>
              <a:gd name="connsiteY8" fmla="*/ 544116 h 6059487"/>
              <a:gd name="connsiteX9" fmla="*/ 1243211 w 9144000"/>
              <a:gd name="connsiteY9" fmla="*/ 397 h 6059487"/>
              <a:gd name="connsiteX10" fmla="*/ 9144000 w 9144000"/>
              <a:gd name="connsiteY10" fmla="*/ 0 h 6059487"/>
              <a:gd name="connsiteX0" fmla="*/ 9144000 w 9144000"/>
              <a:gd name="connsiteY0" fmla="*/ 0 h 6059487"/>
              <a:gd name="connsiteX1" fmla="*/ 9144000 w 9144000"/>
              <a:gd name="connsiteY1" fmla="*/ 3244561 h 6059487"/>
              <a:gd name="connsiteX2" fmla="*/ 2381 w 9144000"/>
              <a:gd name="connsiteY2" fmla="*/ 3244561 h 6059487"/>
              <a:gd name="connsiteX3" fmla="*/ 9144000 w 9144000"/>
              <a:gd name="connsiteY3" fmla="*/ 6059487 h 6059487"/>
              <a:gd name="connsiteX4" fmla="*/ 0 w 9144000"/>
              <a:gd name="connsiteY4" fmla="*/ 6059487 h 6059487"/>
              <a:gd name="connsiteX5" fmla="*/ 0 w 9144000"/>
              <a:gd name="connsiteY5" fmla="*/ 574675 h 6059487"/>
              <a:gd name="connsiteX6" fmla="*/ 14684 w 9144000"/>
              <a:gd name="connsiteY6" fmla="*/ 557808 h 6059487"/>
              <a:gd name="connsiteX7" fmla="*/ 26988 w 9144000"/>
              <a:gd name="connsiteY7" fmla="*/ 544116 h 6059487"/>
              <a:gd name="connsiteX8" fmla="*/ 1243211 w 9144000"/>
              <a:gd name="connsiteY8" fmla="*/ 397 h 6059487"/>
              <a:gd name="connsiteX9" fmla="*/ 9144000 w 9144000"/>
              <a:gd name="connsiteY9" fmla="*/ 0 h 6059487"/>
              <a:gd name="connsiteX0" fmla="*/ 9144000 w 9144000"/>
              <a:gd name="connsiteY0" fmla="*/ 0 h 6059487"/>
              <a:gd name="connsiteX1" fmla="*/ 9144000 w 9144000"/>
              <a:gd name="connsiteY1" fmla="*/ 3244561 h 6059487"/>
              <a:gd name="connsiteX2" fmla="*/ 9144000 w 9144000"/>
              <a:gd name="connsiteY2" fmla="*/ 6059487 h 6059487"/>
              <a:gd name="connsiteX3" fmla="*/ 0 w 9144000"/>
              <a:gd name="connsiteY3" fmla="*/ 6059487 h 6059487"/>
              <a:gd name="connsiteX4" fmla="*/ 0 w 9144000"/>
              <a:gd name="connsiteY4" fmla="*/ 574675 h 6059487"/>
              <a:gd name="connsiteX5" fmla="*/ 14684 w 9144000"/>
              <a:gd name="connsiteY5" fmla="*/ 557808 h 6059487"/>
              <a:gd name="connsiteX6" fmla="*/ 26988 w 9144000"/>
              <a:gd name="connsiteY6" fmla="*/ 544116 h 6059487"/>
              <a:gd name="connsiteX7" fmla="*/ 1243211 w 9144000"/>
              <a:gd name="connsiteY7" fmla="*/ 397 h 6059487"/>
              <a:gd name="connsiteX8" fmla="*/ 9144000 w 9144000"/>
              <a:gd name="connsiteY8" fmla="*/ 0 h 6059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0" h="6059487">
                <a:moveTo>
                  <a:pt x="9144000" y="0"/>
                </a:moveTo>
                <a:lnTo>
                  <a:pt x="9144000" y="3244561"/>
                </a:lnTo>
                <a:lnTo>
                  <a:pt x="9144000" y="6059487"/>
                </a:lnTo>
                <a:lnTo>
                  <a:pt x="0" y="6059487"/>
                </a:lnTo>
                <a:lnTo>
                  <a:pt x="0" y="574675"/>
                </a:lnTo>
                <a:cubicBezTo>
                  <a:pt x="3374" y="570706"/>
                  <a:pt x="11510" y="561578"/>
                  <a:pt x="14684" y="557808"/>
                </a:cubicBezTo>
                <a:cubicBezTo>
                  <a:pt x="18852" y="553244"/>
                  <a:pt x="22820" y="548680"/>
                  <a:pt x="26988" y="544116"/>
                </a:cubicBezTo>
                <a:cubicBezTo>
                  <a:pt x="336749" y="198636"/>
                  <a:pt x="780058" y="397"/>
                  <a:pt x="1243211" y="397"/>
                </a:cubicBezTo>
                <a:lnTo>
                  <a:pt x="9144000" y="0"/>
                </a:lnTo>
                <a:close/>
              </a:path>
            </a:pathLst>
          </a:custGeom>
          <a:solidFill>
            <a:schemeClr val="accent5"/>
          </a:solidFill>
        </p:spPr>
        <p:txBody>
          <a:bodyPr wrap="square" tIns="0" bIns="900000" anchor="ctr" anchorCtr="0">
            <a:noAutofit/>
          </a:bodyPr>
          <a:lstStyle>
            <a:lvl1pPr marL="0" indent="0" algn="ctr">
              <a:buNone/>
              <a:defRPr/>
            </a:lvl1pPr>
          </a:lstStyle>
          <a:p>
            <a:r>
              <a:rPr lang="en-GB"/>
              <a:t> </a:t>
            </a:r>
          </a:p>
        </p:txBody>
      </p:sp>
      <p:sp>
        <p:nvSpPr>
          <p:cNvPr id="9" name="sSlideImageOverlay"/>
          <p:cNvSpPr>
            <a:spLocks noGrp="1"/>
          </p:cNvSpPr>
          <p:nvPr>
            <p:ph type="body" sz="quarter" idx="17" hasCustomPrompt="1"/>
          </p:nvPr>
        </p:nvSpPr>
        <p:spPr bwMode="ltGray">
          <a:xfrm>
            <a:off x="5778752" y="783766"/>
            <a:ext cx="3366000" cy="265217"/>
          </a:xfrm>
          <a:custGeom>
            <a:avLst/>
            <a:gdLst>
              <a:gd name="T0" fmla="*/ 0 w 1056"/>
              <a:gd name="T1" fmla="*/ 0 h 83"/>
              <a:gd name="T2" fmla="*/ 290 w 1056"/>
              <a:gd name="T3" fmla="*/ 82 h 83"/>
              <a:gd name="T4" fmla="*/ 1056 w 1056"/>
              <a:gd name="T5" fmla="*/ 82 h 83"/>
            </a:gdLst>
            <a:ahLst/>
            <a:cxnLst>
              <a:cxn ang="0">
                <a:pos x="T0" y="T1"/>
              </a:cxn>
              <a:cxn ang="0">
                <a:pos x="T2" y="T3"/>
              </a:cxn>
              <a:cxn ang="0">
                <a:pos x="T4" y="T5"/>
              </a:cxn>
            </a:cxnLst>
            <a:rect l="0" t="0" r="r" b="b"/>
            <a:pathLst>
              <a:path w="1056" h="83">
                <a:moveTo>
                  <a:pt x="0" y="0"/>
                </a:moveTo>
                <a:cubicBezTo>
                  <a:pt x="82" y="53"/>
                  <a:pt x="182" y="83"/>
                  <a:pt x="290" y="82"/>
                </a:cubicBezTo>
                <a:cubicBezTo>
                  <a:pt x="1056" y="82"/>
                  <a:pt x="1056" y="82"/>
                  <a:pt x="1056" y="82"/>
                </a:cubicBezTo>
              </a:path>
            </a:pathLst>
          </a:cu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lvl1pPr marL="0" indent="0" algn="ctr">
              <a:buNone/>
              <a:defRPr sz="800"/>
            </a:lvl1pPr>
          </a:lstStyle>
          <a:p>
            <a:r>
              <a:rPr lang="en-GB"/>
              <a:t> </a:t>
            </a:r>
          </a:p>
        </p:txBody>
      </p:sp>
    </p:spTree>
    <p:extLst>
      <p:ext uri="{BB962C8B-B14F-4D97-AF65-F5344CB8AC3E}">
        <p14:creationId xmlns:p14="http://schemas.microsoft.com/office/powerpoint/2010/main" val="23320171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900" b="0" i="0">
                <a:solidFill>
                  <a:srgbClr val="ABACAD"/>
                </a:solidFill>
                <a:latin typeface="Verdana"/>
                <a:cs typeface="Verdana"/>
              </a:defRPr>
            </a:lvl1pPr>
          </a:lstStyle>
          <a:p>
            <a:pPr marL="12700">
              <a:lnSpc>
                <a:spcPct val="100000"/>
              </a:lnSpc>
              <a:spcBef>
                <a:spcPts val="105"/>
              </a:spcBef>
            </a:pPr>
            <a:endParaRPr spc="-1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r>
              <a:rPr lang="nl-NL"/>
              <a:t>Groningen, 17 October 2023</a:t>
            </a:r>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24251575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el (Half beeld)">
    <p:spTree>
      <p:nvGrpSpPr>
        <p:cNvPr id="1" name=""/>
        <p:cNvGrpSpPr/>
        <p:nvPr/>
      </p:nvGrpSpPr>
      <p:grpSpPr>
        <a:xfrm>
          <a:off x="0" y="0"/>
          <a:ext cx="0" cy="0"/>
          <a:chOff x="0" y="0"/>
          <a:chExt cx="0" cy="0"/>
        </a:xfrm>
      </p:grpSpPr>
      <p:sp>
        <p:nvSpPr>
          <p:cNvPr id="18" name="Tijdelijke aanduiding voor afbeelding 17"/>
          <p:cNvSpPr>
            <a:spLocks noGrp="1"/>
          </p:cNvSpPr>
          <p:nvPr>
            <p:ph type="pic" sz="quarter" idx="16" hasCustomPrompt="1"/>
          </p:nvPr>
        </p:nvSpPr>
        <p:spPr>
          <a:xfrm>
            <a:off x="0" y="3605500"/>
            <a:ext cx="9144000" cy="3252500"/>
          </a:xfrm>
          <a:custGeom>
            <a:avLst/>
            <a:gdLst>
              <a:gd name="connsiteX0" fmla="*/ 9144000 w 9144000"/>
              <a:gd name="connsiteY0" fmla="*/ 0 h 3252500"/>
              <a:gd name="connsiteX1" fmla="*/ 9144000 w 9144000"/>
              <a:gd name="connsiteY1" fmla="*/ 3252500 h 3252500"/>
              <a:gd name="connsiteX2" fmla="*/ 0 w 9144000"/>
              <a:gd name="connsiteY2" fmla="*/ 3252500 h 3252500"/>
              <a:gd name="connsiteX3" fmla="*/ 0 w 9144000"/>
              <a:gd name="connsiteY3" fmla="*/ 574675 h 3252500"/>
              <a:gd name="connsiteX4" fmla="*/ 14684 w 9144000"/>
              <a:gd name="connsiteY4" fmla="*/ 557808 h 3252500"/>
              <a:gd name="connsiteX5" fmla="*/ 26988 w 9144000"/>
              <a:gd name="connsiteY5" fmla="*/ 544116 h 3252500"/>
              <a:gd name="connsiteX6" fmla="*/ 1243211 w 9144000"/>
              <a:gd name="connsiteY6" fmla="*/ 397 h 3252500"/>
              <a:gd name="connsiteX7" fmla="*/ 9144000 w 9144000"/>
              <a:gd name="connsiteY7" fmla="*/ 0 h 32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3252500">
                <a:moveTo>
                  <a:pt x="9144000" y="0"/>
                </a:moveTo>
                <a:lnTo>
                  <a:pt x="9144000" y="3252500"/>
                </a:lnTo>
                <a:lnTo>
                  <a:pt x="0" y="3252500"/>
                </a:lnTo>
                <a:lnTo>
                  <a:pt x="0" y="574675"/>
                </a:lnTo>
                <a:cubicBezTo>
                  <a:pt x="3374" y="570706"/>
                  <a:pt x="11510" y="561578"/>
                  <a:pt x="14684" y="557808"/>
                </a:cubicBezTo>
                <a:cubicBezTo>
                  <a:pt x="18852" y="553244"/>
                  <a:pt x="22820" y="548680"/>
                  <a:pt x="26988" y="544116"/>
                </a:cubicBezTo>
                <a:cubicBezTo>
                  <a:pt x="336749" y="198636"/>
                  <a:pt x="780058" y="397"/>
                  <a:pt x="1243211" y="397"/>
                </a:cubicBezTo>
                <a:cubicBezTo>
                  <a:pt x="1243211" y="397"/>
                  <a:pt x="1243211" y="397"/>
                  <a:pt x="9144000" y="0"/>
                </a:cubicBezTo>
                <a:close/>
              </a:path>
            </a:pathLst>
          </a:custGeom>
          <a:solidFill>
            <a:schemeClr val="accent5"/>
          </a:solidFill>
        </p:spPr>
        <p:txBody>
          <a:bodyPr wrap="square" tIns="180000" bIns="0" anchor="t" anchorCtr="0">
            <a:noAutofit/>
          </a:bodyPr>
          <a:lstStyle>
            <a:lvl1pPr marL="0" indent="0" algn="ctr">
              <a:buNone/>
              <a:defRPr/>
            </a:lvl1pPr>
          </a:lstStyle>
          <a:p>
            <a:r>
              <a:rPr lang="en-GB"/>
              <a:t> </a:t>
            </a:r>
          </a:p>
        </p:txBody>
      </p:sp>
      <p:sp>
        <p:nvSpPr>
          <p:cNvPr id="2" name="Title 1"/>
          <p:cNvSpPr>
            <a:spLocks noGrp="1"/>
          </p:cNvSpPr>
          <p:nvPr>
            <p:ph type="ctrTitle"/>
          </p:nvPr>
        </p:nvSpPr>
        <p:spPr>
          <a:xfrm>
            <a:off x="1202399" y="1281600"/>
            <a:ext cx="7347600" cy="738000"/>
          </a:xfrm>
        </p:spPr>
        <p:txBody>
          <a:bodyPr anchor="t" anchorCtr="0"/>
          <a:lstStyle>
            <a:lvl1pPr algn="l">
              <a:defRPr sz="2400"/>
            </a:lvl1pPr>
          </a:lstStyle>
          <a:p>
            <a:r>
              <a:rPr lang="en-GB" err="1"/>
              <a:t>Klik</a:t>
            </a:r>
            <a:r>
              <a:rPr lang="en-GB"/>
              <a:t> om </a:t>
            </a:r>
            <a:r>
              <a:rPr lang="en-GB" err="1"/>
              <a:t>stijl</a:t>
            </a:r>
            <a:r>
              <a:rPr lang="en-GB"/>
              <a:t> </a:t>
            </a:r>
            <a:r>
              <a:rPr lang="en-GB" err="1"/>
              <a:t>te</a:t>
            </a:r>
            <a:r>
              <a:rPr lang="en-GB"/>
              <a:t> </a:t>
            </a:r>
            <a:r>
              <a:rPr lang="en-GB" err="1"/>
              <a:t>bewerken</a:t>
            </a:r>
            <a:endParaRPr lang="en-GB"/>
          </a:p>
        </p:txBody>
      </p:sp>
      <p:sp>
        <p:nvSpPr>
          <p:cNvPr id="3" name="Subtitle 2"/>
          <p:cNvSpPr>
            <a:spLocks noGrp="1"/>
          </p:cNvSpPr>
          <p:nvPr>
            <p:ph type="subTitle" idx="1"/>
          </p:nvPr>
        </p:nvSpPr>
        <p:spPr>
          <a:xfrm>
            <a:off x="1202400" y="2073600"/>
            <a:ext cx="7347600" cy="831600"/>
          </a:xfrm>
        </p:spPr>
        <p:txBody>
          <a:bodyPr/>
          <a:lstStyle>
            <a:lvl1pPr marL="0" indent="0" algn="l">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Klikken</a:t>
            </a:r>
            <a:r>
              <a:rPr lang="en-GB"/>
              <a:t> om de </a:t>
            </a:r>
            <a:r>
              <a:rPr lang="en-GB" err="1"/>
              <a:t>ondertitelstijl</a:t>
            </a:r>
            <a:r>
              <a:rPr lang="en-GB"/>
              <a:t> van het model </a:t>
            </a:r>
            <a:r>
              <a:rPr lang="en-GB" err="1"/>
              <a:t>te</a:t>
            </a:r>
            <a:r>
              <a:rPr lang="en-GB"/>
              <a:t> </a:t>
            </a:r>
            <a:r>
              <a:rPr lang="en-GB" err="1"/>
              <a:t>bewerken</a:t>
            </a:r>
            <a:endParaRPr lang="en-GB"/>
          </a:p>
        </p:txBody>
      </p:sp>
      <p:sp>
        <p:nvSpPr>
          <p:cNvPr id="4" name="Date Placeholder 3"/>
          <p:cNvSpPr>
            <a:spLocks noGrp="1"/>
          </p:cNvSpPr>
          <p:nvPr>
            <p:ph type="dt" sz="half" idx="10"/>
          </p:nvPr>
        </p:nvSpPr>
        <p:spPr/>
        <p:txBody>
          <a:bodyPr/>
          <a:lstStyle/>
          <a:p>
            <a:r>
              <a:rPr lang="nl-NL"/>
              <a:t>Groningen, 17 October 2023</a:t>
            </a:r>
            <a:endParaRPr lang="en-GB"/>
          </a:p>
        </p:txBody>
      </p:sp>
      <p:sp>
        <p:nvSpPr>
          <p:cNvPr id="6" name="Slide Number Placeholder 5"/>
          <p:cNvSpPr>
            <a:spLocks noGrp="1"/>
          </p:cNvSpPr>
          <p:nvPr>
            <p:ph type="sldNum" sz="quarter" idx="12"/>
          </p:nvPr>
        </p:nvSpPr>
        <p:spPr>
          <a:xfrm>
            <a:off x="7883999" y="478800"/>
            <a:ext cx="666000" cy="180000"/>
          </a:xfrm>
        </p:spPr>
        <p:txBody>
          <a:bodyPr/>
          <a:lstStyle/>
          <a:p>
            <a:r>
              <a:rPr lang="en-GB"/>
              <a:t>#</a:t>
            </a:r>
            <a:fld id="{41DB2716-3555-4756-BDF8-0DE425FAE472}" type="slidenum">
              <a:rPr lang="en-GB" smtClean="0"/>
              <a:pPr/>
              <a:t>‹nr.›</a:t>
            </a:fld>
            <a:endParaRPr lang="en-GB"/>
          </a:p>
        </p:txBody>
      </p:sp>
      <p:sp>
        <p:nvSpPr>
          <p:cNvPr id="10" name="sSpeakerName"/>
          <p:cNvSpPr>
            <a:spLocks noGrp="1"/>
          </p:cNvSpPr>
          <p:nvPr>
            <p:ph type="body" sz="quarter" idx="13" hasCustomPrompt="1"/>
          </p:nvPr>
        </p:nvSpPr>
        <p:spPr>
          <a:xfrm>
            <a:off x="1198563" y="2944800"/>
            <a:ext cx="7347600" cy="180000"/>
          </a:xfrm>
        </p:spPr>
        <p:txBody>
          <a:bodyPr anchor="ctr" anchorCtr="0"/>
          <a:lstStyle>
            <a:lvl1pPr marL="0" indent="0">
              <a:buNone/>
              <a:defRPr sz="800"/>
            </a:lvl1pPr>
            <a:lvl2pPr marL="360000" indent="0">
              <a:buNone/>
              <a:defRPr/>
            </a:lvl2pPr>
            <a:lvl3pPr marL="720000" indent="0">
              <a:buNone/>
              <a:defRPr/>
            </a:lvl3pPr>
            <a:lvl4pPr marL="1080000" indent="0">
              <a:buNone/>
              <a:defRPr/>
            </a:lvl4pPr>
            <a:lvl5pPr marL="1440000" indent="0">
              <a:buNone/>
              <a:defRPr/>
            </a:lvl5pPr>
          </a:lstStyle>
          <a:p>
            <a:pPr lvl="0"/>
            <a:r>
              <a:rPr lang="en-GB" err="1"/>
              <a:t>Klik</a:t>
            </a:r>
            <a:r>
              <a:rPr lang="en-GB"/>
              <a:t> om </a:t>
            </a:r>
            <a:r>
              <a:rPr lang="en-GB" err="1"/>
              <a:t>spreker</a:t>
            </a:r>
            <a:r>
              <a:rPr lang="en-GB"/>
              <a:t> in </a:t>
            </a:r>
            <a:r>
              <a:rPr lang="en-GB" err="1"/>
              <a:t>te</a:t>
            </a:r>
            <a:r>
              <a:rPr lang="en-GB"/>
              <a:t> </a:t>
            </a:r>
            <a:r>
              <a:rPr lang="en-GB" err="1"/>
              <a:t>voeren</a:t>
            </a:r>
            <a:endParaRPr lang="en-GB"/>
          </a:p>
        </p:txBody>
      </p:sp>
      <p:sp>
        <p:nvSpPr>
          <p:cNvPr id="5" name="Tijdelijke aanduiding voor voettekst 4"/>
          <p:cNvSpPr>
            <a:spLocks noGrp="1"/>
          </p:cNvSpPr>
          <p:nvPr>
            <p:ph type="ftr" sz="quarter" idx="14"/>
          </p:nvPr>
        </p:nvSpPr>
        <p:spPr bwMode="white"/>
        <p:txBody>
          <a:bodyPr/>
          <a:lstStyle>
            <a:lvl1pPr>
              <a:defRPr>
                <a:solidFill>
                  <a:schemeClr val="bg1"/>
                </a:solidFill>
                <a:effectLst>
                  <a:outerShdw blurRad="38100" dist="38100" dir="2700000" algn="tl">
                    <a:srgbClr val="000000">
                      <a:alpha val="43137"/>
                    </a:srgbClr>
                  </a:outerShdw>
                </a:effectLst>
              </a:defRPr>
            </a:lvl1pPr>
          </a:lstStyle>
          <a:p>
            <a:endParaRPr lang="en-GB"/>
          </a:p>
        </p:txBody>
      </p:sp>
      <p:sp>
        <p:nvSpPr>
          <p:cNvPr id="19" name="sSlideImageOverlaySource2"/>
          <p:cNvSpPr>
            <a:spLocks/>
          </p:cNvSpPr>
          <p:nvPr userDrawn="1"/>
        </p:nvSpPr>
        <p:spPr bwMode="ltGray">
          <a:xfrm>
            <a:off x="0" y="3592801"/>
            <a:ext cx="9144000" cy="587375"/>
          </a:xfrm>
          <a:custGeom>
            <a:avLst/>
            <a:gdLst>
              <a:gd name="T0" fmla="*/ 0 w 46080"/>
              <a:gd name="T1" fmla="*/ 2960 h 2960"/>
              <a:gd name="T2" fmla="*/ 0 w 46080"/>
              <a:gd name="T3" fmla="*/ 2864 h 2960"/>
              <a:gd name="T4" fmla="*/ 88 w 46080"/>
              <a:gd name="T5" fmla="*/ 2763 h 2960"/>
              <a:gd name="T6" fmla="*/ 6265 w 46080"/>
              <a:gd name="T7" fmla="*/ 2 h 2960"/>
              <a:gd name="T8" fmla="*/ 46080 w 46080"/>
              <a:gd name="T9" fmla="*/ 0 h 2960"/>
              <a:gd name="T10" fmla="*/ 46080 w 46080"/>
              <a:gd name="T11" fmla="*/ 64 h 2960"/>
              <a:gd name="T12" fmla="*/ 6265 w 46080"/>
              <a:gd name="T13" fmla="*/ 66 h 2960"/>
              <a:gd name="T14" fmla="*/ 136 w 46080"/>
              <a:gd name="T15" fmla="*/ 2806 h 2960"/>
              <a:gd name="T16" fmla="*/ 74 w 46080"/>
              <a:gd name="T17" fmla="*/ 2875 h 2960"/>
              <a:gd name="T18" fmla="*/ 0 w 46080"/>
              <a:gd name="T19" fmla="*/ 2960 h 2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080" h="2960">
                <a:moveTo>
                  <a:pt x="0" y="2960"/>
                </a:moveTo>
                <a:cubicBezTo>
                  <a:pt x="0" y="2864"/>
                  <a:pt x="0" y="2864"/>
                  <a:pt x="0" y="2864"/>
                </a:cubicBezTo>
                <a:cubicBezTo>
                  <a:pt x="37" y="2821"/>
                  <a:pt x="50" y="2805"/>
                  <a:pt x="88" y="2763"/>
                </a:cubicBezTo>
                <a:cubicBezTo>
                  <a:pt x="1661" y="1009"/>
                  <a:pt x="3913" y="2"/>
                  <a:pt x="6265" y="2"/>
                </a:cubicBezTo>
                <a:cubicBezTo>
                  <a:pt x="46080" y="0"/>
                  <a:pt x="46080" y="0"/>
                  <a:pt x="46080" y="0"/>
                </a:cubicBezTo>
                <a:cubicBezTo>
                  <a:pt x="46080" y="64"/>
                  <a:pt x="46080" y="64"/>
                  <a:pt x="46080" y="64"/>
                </a:cubicBezTo>
                <a:cubicBezTo>
                  <a:pt x="6265" y="66"/>
                  <a:pt x="6265" y="66"/>
                  <a:pt x="6265" y="66"/>
                </a:cubicBezTo>
                <a:cubicBezTo>
                  <a:pt x="3931" y="66"/>
                  <a:pt x="1697" y="1065"/>
                  <a:pt x="136" y="2806"/>
                </a:cubicBezTo>
                <a:cubicBezTo>
                  <a:pt x="115" y="2829"/>
                  <a:pt x="95" y="2852"/>
                  <a:pt x="74" y="2875"/>
                </a:cubicBezTo>
                <a:cubicBezTo>
                  <a:pt x="58" y="2894"/>
                  <a:pt x="17" y="2940"/>
                  <a:pt x="0" y="296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2945774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el (Volledig beeld)">
    <p:spTree>
      <p:nvGrpSpPr>
        <p:cNvPr id="1" name=""/>
        <p:cNvGrpSpPr/>
        <p:nvPr/>
      </p:nvGrpSpPr>
      <p:grpSpPr>
        <a:xfrm>
          <a:off x="0" y="0"/>
          <a:ext cx="0" cy="0"/>
          <a:chOff x="0" y="0"/>
          <a:chExt cx="0" cy="0"/>
        </a:xfrm>
      </p:grpSpPr>
      <p:sp>
        <p:nvSpPr>
          <p:cNvPr id="20" name="Tijdelijke aanduiding voor afbeelding 19"/>
          <p:cNvSpPr>
            <a:spLocks noGrp="1"/>
          </p:cNvSpPr>
          <p:nvPr>
            <p:ph type="pic" sz="quarter" idx="16" hasCustomPrompt="1"/>
          </p:nvPr>
        </p:nvSpPr>
        <p:spPr>
          <a:xfrm>
            <a:off x="0" y="798513"/>
            <a:ext cx="9144000" cy="6059487"/>
          </a:xfrm>
          <a:custGeom>
            <a:avLst/>
            <a:gdLst>
              <a:gd name="connsiteX0" fmla="*/ 9144000 w 9144000"/>
              <a:gd name="connsiteY0" fmla="*/ 0 h 6059487"/>
              <a:gd name="connsiteX1" fmla="*/ 9144000 w 9144000"/>
              <a:gd name="connsiteY1" fmla="*/ 3244561 h 6059487"/>
              <a:gd name="connsiteX2" fmla="*/ 2381 w 9144000"/>
              <a:gd name="connsiteY2" fmla="*/ 3244561 h 6059487"/>
              <a:gd name="connsiteX3" fmla="*/ 2381 w 9144000"/>
              <a:gd name="connsiteY3" fmla="*/ 3244562 h 6059487"/>
              <a:gd name="connsiteX4" fmla="*/ 9144000 w 9144000"/>
              <a:gd name="connsiteY4" fmla="*/ 3244562 h 6059487"/>
              <a:gd name="connsiteX5" fmla="*/ 9144000 w 9144000"/>
              <a:gd name="connsiteY5" fmla="*/ 6059487 h 6059487"/>
              <a:gd name="connsiteX6" fmla="*/ 0 w 9144000"/>
              <a:gd name="connsiteY6" fmla="*/ 6059487 h 6059487"/>
              <a:gd name="connsiteX7" fmla="*/ 0 w 9144000"/>
              <a:gd name="connsiteY7" fmla="*/ 574675 h 6059487"/>
              <a:gd name="connsiteX8" fmla="*/ 14684 w 9144000"/>
              <a:gd name="connsiteY8" fmla="*/ 557808 h 6059487"/>
              <a:gd name="connsiteX9" fmla="*/ 26988 w 9144000"/>
              <a:gd name="connsiteY9" fmla="*/ 544116 h 6059487"/>
              <a:gd name="connsiteX10" fmla="*/ 1243211 w 9144000"/>
              <a:gd name="connsiteY10" fmla="*/ 397 h 6059487"/>
              <a:gd name="connsiteX11" fmla="*/ 9144000 w 9144000"/>
              <a:gd name="connsiteY11" fmla="*/ 0 h 6059487"/>
              <a:gd name="connsiteX0" fmla="*/ 9144000 w 9144000"/>
              <a:gd name="connsiteY0" fmla="*/ 0 h 6059487"/>
              <a:gd name="connsiteX1" fmla="*/ 9144000 w 9144000"/>
              <a:gd name="connsiteY1" fmla="*/ 3244561 h 6059487"/>
              <a:gd name="connsiteX2" fmla="*/ 2381 w 9144000"/>
              <a:gd name="connsiteY2" fmla="*/ 3244561 h 6059487"/>
              <a:gd name="connsiteX3" fmla="*/ 2381 w 9144000"/>
              <a:gd name="connsiteY3" fmla="*/ 3244562 h 6059487"/>
              <a:gd name="connsiteX4" fmla="*/ 9144000 w 9144000"/>
              <a:gd name="connsiteY4" fmla="*/ 6059487 h 6059487"/>
              <a:gd name="connsiteX5" fmla="*/ 0 w 9144000"/>
              <a:gd name="connsiteY5" fmla="*/ 6059487 h 6059487"/>
              <a:gd name="connsiteX6" fmla="*/ 0 w 9144000"/>
              <a:gd name="connsiteY6" fmla="*/ 574675 h 6059487"/>
              <a:gd name="connsiteX7" fmla="*/ 14684 w 9144000"/>
              <a:gd name="connsiteY7" fmla="*/ 557808 h 6059487"/>
              <a:gd name="connsiteX8" fmla="*/ 26988 w 9144000"/>
              <a:gd name="connsiteY8" fmla="*/ 544116 h 6059487"/>
              <a:gd name="connsiteX9" fmla="*/ 1243211 w 9144000"/>
              <a:gd name="connsiteY9" fmla="*/ 397 h 6059487"/>
              <a:gd name="connsiteX10" fmla="*/ 9144000 w 9144000"/>
              <a:gd name="connsiteY10" fmla="*/ 0 h 6059487"/>
              <a:gd name="connsiteX0" fmla="*/ 9144000 w 9144000"/>
              <a:gd name="connsiteY0" fmla="*/ 0 h 6059487"/>
              <a:gd name="connsiteX1" fmla="*/ 9144000 w 9144000"/>
              <a:gd name="connsiteY1" fmla="*/ 3244561 h 6059487"/>
              <a:gd name="connsiteX2" fmla="*/ 2381 w 9144000"/>
              <a:gd name="connsiteY2" fmla="*/ 3244561 h 6059487"/>
              <a:gd name="connsiteX3" fmla="*/ 9144000 w 9144000"/>
              <a:gd name="connsiteY3" fmla="*/ 6059487 h 6059487"/>
              <a:gd name="connsiteX4" fmla="*/ 0 w 9144000"/>
              <a:gd name="connsiteY4" fmla="*/ 6059487 h 6059487"/>
              <a:gd name="connsiteX5" fmla="*/ 0 w 9144000"/>
              <a:gd name="connsiteY5" fmla="*/ 574675 h 6059487"/>
              <a:gd name="connsiteX6" fmla="*/ 14684 w 9144000"/>
              <a:gd name="connsiteY6" fmla="*/ 557808 h 6059487"/>
              <a:gd name="connsiteX7" fmla="*/ 26988 w 9144000"/>
              <a:gd name="connsiteY7" fmla="*/ 544116 h 6059487"/>
              <a:gd name="connsiteX8" fmla="*/ 1243211 w 9144000"/>
              <a:gd name="connsiteY8" fmla="*/ 397 h 6059487"/>
              <a:gd name="connsiteX9" fmla="*/ 9144000 w 9144000"/>
              <a:gd name="connsiteY9" fmla="*/ 0 h 6059487"/>
              <a:gd name="connsiteX0" fmla="*/ 9144000 w 9144000"/>
              <a:gd name="connsiteY0" fmla="*/ 0 h 6059487"/>
              <a:gd name="connsiteX1" fmla="*/ 9144000 w 9144000"/>
              <a:gd name="connsiteY1" fmla="*/ 3244561 h 6059487"/>
              <a:gd name="connsiteX2" fmla="*/ 9144000 w 9144000"/>
              <a:gd name="connsiteY2" fmla="*/ 6059487 h 6059487"/>
              <a:gd name="connsiteX3" fmla="*/ 0 w 9144000"/>
              <a:gd name="connsiteY3" fmla="*/ 6059487 h 6059487"/>
              <a:gd name="connsiteX4" fmla="*/ 0 w 9144000"/>
              <a:gd name="connsiteY4" fmla="*/ 574675 h 6059487"/>
              <a:gd name="connsiteX5" fmla="*/ 14684 w 9144000"/>
              <a:gd name="connsiteY5" fmla="*/ 557808 h 6059487"/>
              <a:gd name="connsiteX6" fmla="*/ 26988 w 9144000"/>
              <a:gd name="connsiteY6" fmla="*/ 544116 h 6059487"/>
              <a:gd name="connsiteX7" fmla="*/ 1243211 w 9144000"/>
              <a:gd name="connsiteY7" fmla="*/ 397 h 6059487"/>
              <a:gd name="connsiteX8" fmla="*/ 9144000 w 9144000"/>
              <a:gd name="connsiteY8" fmla="*/ 0 h 6059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0" h="6059487">
                <a:moveTo>
                  <a:pt x="9144000" y="0"/>
                </a:moveTo>
                <a:lnTo>
                  <a:pt x="9144000" y="3244561"/>
                </a:lnTo>
                <a:lnTo>
                  <a:pt x="9144000" y="6059487"/>
                </a:lnTo>
                <a:lnTo>
                  <a:pt x="0" y="6059487"/>
                </a:lnTo>
                <a:lnTo>
                  <a:pt x="0" y="574675"/>
                </a:lnTo>
                <a:cubicBezTo>
                  <a:pt x="3374" y="570706"/>
                  <a:pt x="11510" y="561578"/>
                  <a:pt x="14684" y="557808"/>
                </a:cubicBezTo>
                <a:cubicBezTo>
                  <a:pt x="18852" y="553244"/>
                  <a:pt x="22820" y="548680"/>
                  <a:pt x="26988" y="544116"/>
                </a:cubicBezTo>
                <a:cubicBezTo>
                  <a:pt x="336749" y="198636"/>
                  <a:pt x="780058" y="397"/>
                  <a:pt x="1243211" y="397"/>
                </a:cubicBezTo>
                <a:lnTo>
                  <a:pt x="9144000" y="0"/>
                </a:lnTo>
                <a:close/>
              </a:path>
            </a:pathLst>
          </a:custGeom>
          <a:solidFill>
            <a:schemeClr val="accent5"/>
          </a:solidFill>
        </p:spPr>
        <p:txBody>
          <a:bodyPr wrap="square" tIns="0" bIns="720000" anchor="ctr" anchorCtr="0">
            <a:noAutofit/>
          </a:bodyPr>
          <a:lstStyle>
            <a:lvl1pPr marL="0" indent="0" algn="ctr">
              <a:buNone/>
              <a:defRPr/>
            </a:lvl1pPr>
          </a:lstStyle>
          <a:p>
            <a:r>
              <a:rPr lang="en-GB"/>
              <a:t> </a:t>
            </a:r>
          </a:p>
        </p:txBody>
      </p:sp>
      <p:sp>
        <p:nvSpPr>
          <p:cNvPr id="2" name="Title 1"/>
          <p:cNvSpPr>
            <a:spLocks noGrp="1"/>
          </p:cNvSpPr>
          <p:nvPr>
            <p:ph type="ctrTitle"/>
          </p:nvPr>
        </p:nvSpPr>
        <p:spPr bwMode="white">
          <a:xfrm>
            <a:off x="1202400" y="1281600"/>
            <a:ext cx="7347600" cy="738000"/>
          </a:xfrm>
        </p:spPr>
        <p:txBody>
          <a:bodyPr anchor="t" anchorCtr="0"/>
          <a:lstStyle>
            <a:lvl1pPr algn="l">
              <a:defRPr sz="2400">
                <a:solidFill>
                  <a:schemeClr val="bg1"/>
                </a:solidFill>
                <a:effectLst>
                  <a:outerShdw blurRad="38100" dist="38100" dir="2700000" algn="tl">
                    <a:srgbClr val="000000">
                      <a:alpha val="43137"/>
                    </a:srgbClr>
                  </a:outerShdw>
                </a:effectLst>
              </a:defRPr>
            </a:lvl1pPr>
          </a:lstStyle>
          <a:p>
            <a:r>
              <a:rPr lang="en-GB" err="1"/>
              <a:t>Klik</a:t>
            </a:r>
            <a:r>
              <a:rPr lang="en-GB"/>
              <a:t> om </a:t>
            </a:r>
            <a:r>
              <a:rPr lang="en-GB" err="1"/>
              <a:t>stijl</a:t>
            </a:r>
            <a:r>
              <a:rPr lang="en-GB"/>
              <a:t> </a:t>
            </a:r>
            <a:r>
              <a:rPr lang="en-GB" err="1"/>
              <a:t>te</a:t>
            </a:r>
            <a:r>
              <a:rPr lang="en-GB"/>
              <a:t> </a:t>
            </a:r>
            <a:r>
              <a:rPr lang="en-GB" err="1"/>
              <a:t>bewerken</a:t>
            </a:r>
            <a:endParaRPr lang="en-GB"/>
          </a:p>
        </p:txBody>
      </p:sp>
      <p:sp>
        <p:nvSpPr>
          <p:cNvPr id="3" name="Subtitle 2"/>
          <p:cNvSpPr>
            <a:spLocks noGrp="1"/>
          </p:cNvSpPr>
          <p:nvPr>
            <p:ph type="subTitle" idx="1"/>
          </p:nvPr>
        </p:nvSpPr>
        <p:spPr bwMode="white">
          <a:xfrm>
            <a:off x="1202400" y="2073600"/>
            <a:ext cx="7347600" cy="831600"/>
          </a:xfrm>
        </p:spPr>
        <p:txBody>
          <a:bodyPr/>
          <a:lstStyle>
            <a:lvl1pPr marL="0" indent="0" algn="l">
              <a:buNone/>
              <a:defRPr sz="1800">
                <a:solidFill>
                  <a:schemeClr val="bg1"/>
                </a:solidFill>
                <a:effectLst>
                  <a:outerShdw blurRad="38100" dist="38100" dir="2700000" algn="tl">
                    <a:srgbClr val="000000">
                      <a:alpha val="43137"/>
                    </a:srgb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err="1"/>
              <a:t>Klikken</a:t>
            </a:r>
            <a:r>
              <a:rPr lang="en-GB"/>
              <a:t> om de </a:t>
            </a:r>
            <a:r>
              <a:rPr lang="en-GB" err="1"/>
              <a:t>ondertitelstijl</a:t>
            </a:r>
            <a:r>
              <a:rPr lang="en-GB"/>
              <a:t> van het model </a:t>
            </a:r>
            <a:r>
              <a:rPr lang="en-GB" err="1"/>
              <a:t>te</a:t>
            </a:r>
            <a:r>
              <a:rPr lang="en-GB"/>
              <a:t> </a:t>
            </a:r>
            <a:r>
              <a:rPr lang="en-GB" err="1"/>
              <a:t>bewerken</a:t>
            </a:r>
            <a:endParaRPr lang="en-GB"/>
          </a:p>
        </p:txBody>
      </p:sp>
      <p:sp>
        <p:nvSpPr>
          <p:cNvPr id="4" name="Date Placeholder 3"/>
          <p:cNvSpPr>
            <a:spLocks noGrp="1"/>
          </p:cNvSpPr>
          <p:nvPr>
            <p:ph type="dt" sz="half" idx="10"/>
          </p:nvPr>
        </p:nvSpPr>
        <p:spPr/>
        <p:txBody>
          <a:bodyPr/>
          <a:lstStyle/>
          <a:p>
            <a:r>
              <a:rPr lang="nl-NL"/>
              <a:t>Groningen, 17 October 2023</a:t>
            </a:r>
            <a:endParaRPr lang="en-GB"/>
          </a:p>
        </p:txBody>
      </p:sp>
      <p:sp>
        <p:nvSpPr>
          <p:cNvPr id="6" name="Slide Number Placeholder 5"/>
          <p:cNvSpPr>
            <a:spLocks noGrp="1"/>
          </p:cNvSpPr>
          <p:nvPr>
            <p:ph type="sldNum" sz="quarter" idx="12"/>
          </p:nvPr>
        </p:nvSpPr>
        <p:spPr/>
        <p:txBody>
          <a:bodyPr/>
          <a:lstStyle/>
          <a:p>
            <a:r>
              <a:rPr lang="en-GB"/>
              <a:t>#</a:t>
            </a:r>
            <a:fld id="{41DB2716-3555-4756-BDF8-0DE425FAE472}" type="slidenum">
              <a:rPr lang="en-GB" smtClean="0"/>
              <a:pPr/>
              <a:t>‹nr.›</a:t>
            </a:fld>
            <a:endParaRPr lang="en-GB"/>
          </a:p>
        </p:txBody>
      </p:sp>
      <p:sp>
        <p:nvSpPr>
          <p:cNvPr id="13" name="sSpeakerName"/>
          <p:cNvSpPr>
            <a:spLocks noGrp="1"/>
          </p:cNvSpPr>
          <p:nvPr>
            <p:ph type="body" sz="quarter" idx="14" hasCustomPrompt="1"/>
          </p:nvPr>
        </p:nvSpPr>
        <p:spPr>
          <a:xfrm>
            <a:off x="1198563" y="2944800"/>
            <a:ext cx="7347600" cy="180000"/>
          </a:xfrm>
        </p:spPr>
        <p:txBody>
          <a:bodyPr anchor="ctr" anchorCtr="0"/>
          <a:lstStyle>
            <a:lvl1pPr marL="0" indent="0">
              <a:buNone/>
              <a:defRPr sz="800">
                <a:solidFill>
                  <a:schemeClr val="bg1"/>
                </a:solidFill>
                <a:effectLst>
                  <a:outerShdw blurRad="38100" dist="38100" dir="2700000" algn="tl">
                    <a:srgbClr val="000000">
                      <a:alpha val="43137"/>
                    </a:srgbClr>
                  </a:outerShdw>
                </a:effectLst>
              </a:defRPr>
            </a:lvl1pPr>
            <a:lvl2pPr marL="360000" indent="0">
              <a:buNone/>
              <a:defRPr/>
            </a:lvl2pPr>
            <a:lvl3pPr marL="720000" indent="0">
              <a:buNone/>
              <a:defRPr/>
            </a:lvl3pPr>
            <a:lvl4pPr marL="1080000" indent="0">
              <a:buNone/>
              <a:defRPr/>
            </a:lvl4pPr>
            <a:lvl5pPr marL="1440000" indent="0">
              <a:buNone/>
              <a:defRPr/>
            </a:lvl5pPr>
          </a:lstStyle>
          <a:p>
            <a:pPr lvl="0"/>
            <a:r>
              <a:rPr lang="en-GB" err="1"/>
              <a:t>Klik</a:t>
            </a:r>
            <a:r>
              <a:rPr lang="en-GB"/>
              <a:t> om </a:t>
            </a:r>
            <a:r>
              <a:rPr lang="en-GB" err="1"/>
              <a:t>spreker</a:t>
            </a:r>
            <a:r>
              <a:rPr lang="en-GB"/>
              <a:t> in </a:t>
            </a:r>
            <a:r>
              <a:rPr lang="en-GB" err="1"/>
              <a:t>te</a:t>
            </a:r>
            <a:r>
              <a:rPr lang="en-GB"/>
              <a:t> </a:t>
            </a:r>
            <a:r>
              <a:rPr lang="en-GB" err="1"/>
              <a:t>voeren</a:t>
            </a:r>
            <a:endParaRPr lang="en-GB"/>
          </a:p>
        </p:txBody>
      </p:sp>
      <p:sp>
        <p:nvSpPr>
          <p:cNvPr id="5" name="Tijdelijke aanduiding voor voettekst 4"/>
          <p:cNvSpPr>
            <a:spLocks noGrp="1"/>
          </p:cNvSpPr>
          <p:nvPr>
            <p:ph type="ftr" sz="quarter" idx="15"/>
          </p:nvPr>
        </p:nvSpPr>
        <p:spPr bwMode="white"/>
        <p:txBody>
          <a:bodyPr/>
          <a:lstStyle>
            <a:lvl1pPr>
              <a:defRPr>
                <a:solidFill>
                  <a:schemeClr val="bg1"/>
                </a:solidFill>
                <a:effectLst>
                  <a:outerShdw blurRad="38100" dist="38100" dir="2700000" algn="tl">
                    <a:srgbClr val="000000">
                      <a:alpha val="43137"/>
                    </a:srgbClr>
                  </a:outerShdw>
                </a:effectLst>
              </a:defRPr>
            </a:lvl1pPr>
          </a:lstStyle>
          <a:p>
            <a:endParaRPr lang="en-GB"/>
          </a:p>
        </p:txBody>
      </p:sp>
      <p:sp>
        <p:nvSpPr>
          <p:cNvPr id="12" name="sSlideImageOverlay"/>
          <p:cNvSpPr>
            <a:spLocks noGrp="1"/>
          </p:cNvSpPr>
          <p:nvPr userDrawn="1">
            <p:ph type="body" sz="quarter" idx="17" hasCustomPrompt="1"/>
          </p:nvPr>
        </p:nvSpPr>
        <p:spPr bwMode="ltGray">
          <a:xfrm>
            <a:off x="5778752" y="783766"/>
            <a:ext cx="3366000" cy="265217"/>
          </a:xfrm>
          <a:custGeom>
            <a:avLst/>
            <a:gdLst>
              <a:gd name="T0" fmla="*/ 0 w 1056"/>
              <a:gd name="T1" fmla="*/ 0 h 83"/>
              <a:gd name="T2" fmla="*/ 290 w 1056"/>
              <a:gd name="T3" fmla="*/ 82 h 83"/>
              <a:gd name="T4" fmla="*/ 1056 w 1056"/>
              <a:gd name="T5" fmla="*/ 82 h 83"/>
            </a:gdLst>
            <a:ahLst/>
            <a:cxnLst>
              <a:cxn ang="0">
                <a:pos x="T0" y="T1"/>
              </a:cxn>
              <a:cxn ang="0">
                <a:pos x="T2" y="T3"/>
              </a:cxn>
              <a:cxn ang="0">
                <a:pos x="T4" y="T5"/>
              </a:cxn>
            </a:cxnLst>
            <a:rect l="0" t="0" r="r" b="b"/>
            <a:pathLst>
              <a:path w="1056" h="83">
                <a:moveTo>
                  <a:pt x="0" y="0"/>
                </a:moveTo>
                <a:cubicBezTo>
                  <a:pt x="82" y="53"/>
                  <a:pt x="182" y="83"/>
                  <a:pt x="290" y="82"/>
                </a:cubicBezTo>
                <a:cubicBezTo>
                  <a:pt x="1056" y="82"/>
                  <a:pt x="1056" y="82"/>
                  <a:pt x="1056" y="82"/>
                </a:cubicBezTo>
              </a:path>
            </a:pathLst>
          </a:cu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lvl1pPr marL="0" indent="0" algn="ctr">
              <a:buNone/>
              <a:defRPr sz="800"/>
            </a:lvl1pPr>
          </a:lstStyle>
          <a:p>
            <a:r>
              <a:rPr lang="en-GB"/>
              <a:t> </a:t>
            </a:r>
          </a:p>
        </p:txBody>
      </p:sp>
    </p:spTree>
    <p:extLst>
      <p:ext uri="{BB962C8B-B14F-4D97-AF65-F5344CB8AC3E}">
        <p14:creationId xmlns:p14="http://schemas.microsoft.com/office/powerpoint/2010/main" val="40703789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Volledig bee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nl-NL"/>
              <a:t>Groningen, 17 October 2023</a:t>
            </a:r>
            <a:endParaRPr lang="en-GB"/>
          </a:p>
        </p:txBody>
      </p:sp>
      <p:sp>
        <p:nvSpPr>
          <p:cNvPr id="5" name="Footer Placeholder 4"/>
          <p:cNvSpPr>
            <a:spLocks noGrp="1"/>
          </p:cNvSpPr>
          <p:nvPr>
            <p:ph type="ftr" sz="quarter" idx="11"/>
          </p:nvPr>
        </p:nvSpPr>
        <p:spPr bwMode="white"/>
        <p:txBody>
          <a:bodyPr/>
          <a:lstStyle>
            <a:lvl1pPr>
              <a:defRPr>
                <a:solidFill>
                  <a:schemeClr val="bg1"/>
                </a:solidFill>
                <a:effectLst>
                  <a:outerShdw blurRad="38100" dist="38100" dir="2700000" algn="tl">
                    <a:srgbClr val="000000">
                      <a:alpha val="43137"/>
                    </a:srgbClr>
                  </a:outerShdw>
                </a:effectLst>
              </a:defRPr>
            </a:lvl1pPr>
          </a:lstStyle>
          <a:p>
            <a:endParaRPr lang="en-GB"/>
          </a:p>
        </p:txBody>
      </p:sp>
      <p:sp>
        <p:nvSpPr>
          <p:cNvPr id="6" name="Slide Number Placeholder 5"/>
          <p:cNvSpPr>
            <a:spLocks noGrp="1"/>
          </p:cNvSpPr>
          <p:nvPr>
            <p:ph type="sldNum" sz="quarter" idx="12"/>
          </p:nvPr>
        </p:nvSpPr>
        <p:spPr/>
        <p:txBody>
          <a:bodyPr/>
          <a:lstStyle/>
          <a:p>
            <a:r>
              <a:rPr lang="en-GB"/>
              <a:t>#</a:t>
            </a:r>
            <a:fld id="{41DB2716-3555-4756-BDF8-0DE425FAE472}" type="slidenum">
              <a:rPr lang="en-GB" smtClean="0"/>
              <a:pPr/>
              <a:t>‹nr.›</a:t>
            </a:fld>
            <a:endParaRPr lang="en-GB"/>
          </a:p>
        </p:txBody>
      </p:sp>
      <p:sp>
        <p:nvSpPr>
          <p:cNvPr id="7" name="Tijdelijke aanduiding voor afbeelding 6"/>
          <p:cNvSpPr>
            <a:spLocks noGrp="1"/>
          </p:cNvSpPr>
          <p:nvPr>
            <p:ph type="pic" sz="quarter" idx="16" hasCustomPrompt="1"/>
          </p:nvPr>
        </p:nvSpPr>
        <p:spPr>
          <a:xfrm>
            <a:off x="0" y="798513"/>
            <a:ext cx="9144000" cy="6059487"/>
          </a:xfrm>
          <a:custGeom>
            <a:avLst/>
            <a:gdLst>
              <a:gd name="connsiteX0" fmla="*/ 9144000 w 9144000"/>
              <a:gd name="connsiteY0" fmla="*/ 0 h 6059487"/>
              <a:gd name="connsiteX1" fmla="*/ 9144000 w 9144000"/>
              <a:gd name="connsiteY1" fmla="*/ 3244561 h 6059487"/>
              <a:gd name="connsiteX2" fmla="*/ 2381 w 9144000"/>
              <a:gd name="connsiteY2" fmla="*/ 3244561 h 6059487"/>
              <a:gd name="connsiteX3" fmla="*/ 2381 w 9144000"/>
              <a:gd name="connsiteY3" fmla="*/ 3244562 h 6059487"/>
              <a:gd name="connsiteX4" fmla="*/ 9144000 w 9144000"/>
              <a:gd name="connsiteY4" fmla="*/ 3244562 h 6059487"/>
              <a:gd name="connsiteX5" fmla="*/ 9144000 w 9144000"/>
              <a:gd name="connsiteY5" fmla="*/ 6059487 h 6059487"/>
              <a:gd name="connsiteX6" fmla="*/ 0 w 9144000"/>
              <a:gd name="connsiteY6" fmla="*/ 6059487 h 6059487"/>
              <a:gd name="connsiteX7" fmla="*/ 0 w 9144000"/>
              <a:gd name="connsiteY7" fmla="*/ 574675 h 6059487"/>
              <a:gd name="connsiteX8" fmla="*/ 14684 w 9144000"/>
              <a:gd name="connsiteY8" fmla="*/ 557808 h 6059487"/>
              <a:gd name="connsiteX9" fmla="*/ 26988 w 9144000"/>
              <a:gd name="connsiteY9" fmla="*/ 544116 h 6059487"/>
              <a:gd name="connsiteX10" fmla="*/ 1243211 w 9144000"/>
              <a:gd name="connsiteY10" fmla="*/ 397 h 6059487"/>
              <a:gd name="connsiteX11" fmla="*/ 9144000 w 9144000"/>
              <a:gd name="connsiteY11" fmla="*/ 0 h 6059487"/>
              <a:gd name="connsiteX0" fmla="*/ 9144000 w 9144000"/>
              <a:gd name="connsiteY0" fmla="*/ 0 h 6059487"/>
              <a:gd name="connsiteX1" fmla="*/ 9144000 w 9144000"/>
              <a:gd name="connsiteY1" fmla="*/ 3244561 h 6059487"/>
              <a:gd name="connsiteX2" fmla="*/ 2381 w 9144000"/>
              <a:gd name="connsiteY2" fmla="*/ 3244561 h 6059487"/>
              <a:gd name="connsiteX3" fmla="*/ 2381 w 9144000"/>
              <a:gd name="connsiteY3" fmla="*/ 3244562 h 6059487"/>
              <a:gd name="connsiteX4" fmla="*/ 9144000 w 9144000"/>
              <a:gd name="connsiteY4" fmla="*/ 6059487 h 6059487"/>
              <a:gd name="connsiteX5" fmla="*/ 0 w 9144000"/>
              <a:gd name="connsiteY5" fmla="*/ 6059487 h 6059487"/>
              <a:gd name="connsiteX6" fmla="*/ 0 w 9144000"/>
              <a:gd name="connsiteY6" fmla="*/ 574675 h 6059487"/>
              <a:gd name="connsiteX7" fmla="*/ 14684 w 9144000"/>
              <a:gd name="connsiteY7" fmla="*/ 557808 h 6059487"/>
              <a:gd name="connsiteX8" fmla="*/ 26988 w 9144000"/>
              <a:gd name="connsiteY8" fmla="*/ 544116 h 6059487"/>
              <a:gd name="connsiteX9" fmla="*/ 1243211 w 9144000"/>
              <a:gd name="connsiteY9" fmla="*/ 397 h 6059487"/>
              <a:gd name="connsiteX10" fmla="*/ 9144000 w 9144000"/>
              <a:gd name="connsiteY10" fmla="*/ 0 h 6059487"/>
              <a:gd name="connsiteX0" fmla="*/ 9144000 w 9144000"/>
              <a:gd name="connsiteY0" fmla="*/ 0 h 6059487"/>
              <a:gd name="connsiteX1" fmla="*/ 9144000 w 9144000"/>
              <a:gd name="connsiteY1" fmla="*/ 3244561 h 6059487"/>
              <a:gd name="connsiteX2" fmla="*/ 2381 w 9144000"/>
              <a:gd name="connsiteY2" fmla="*/ 3244561 h 6059487"/>
              <a:gd name="connsiteX3" fmla="*/ 9144000 w 9144000"/>
              <a:gd name="connsiteY3" fmla="*/ 6059487 h 6059487"/>
              <a:gd name="connsiteX4" fmla="*/ 0 w 9144000"/>
              <a:gd name="connsiteY4" fmla="*/ 6059487 h 6059487"/>
              <a:gd name="connsiteX5" fmla="*/ 0 w 9144000"/>
              <a:gd name="connsiteY5" fmla="*/ 574675 h 6059487"/>
              <a:gd name="connsiteX6" fmla="*/ 14684 w 9144000"/>
              <a:gd name="connsiteY6" fmla="*/ 557808 h 6059487"/>
              <a:gd name="connsiteX7" fmla="*/ 26988 w 9144000"/>
              <a:gd name="connsiteY7" fmla="*/ 544116 h 6059487"/>
              <a:gd name="connsiteX8" fmla="*/ 1243211 w 9144000"/>
              <a:gd name="connsiteY8" fmla="*/ 397 h 6059487"/>
              <a:gd name="connsiteX9" fmla="*/ 9144000 w 9144000"/>
              <a:gd name="connsiteY9" fmla="*/ 0 h 6059487"/>
              <a:gd name="connsiteX0" fmla="*/ 9144000 w 9144000"/>
              <a:gd name="connsiteY0" fmla="*/ 0 h 6059487"/>
              <a:gd name="connsiteX1" fmla="*/ 9144000 w 9144000"/>
              <a:gd name="connsiteY1" fmla="*/ 3244561 h 6059487"/>
              <a:gd name="connsiteX2" fmla="*/ 9144000 w 9144000"/>
              <a:gd name="connsiteY2" fmla="*/ 6059487 h 6059487"/>
              <a:gd name="connsiteX3" fmla="*/ 0 w 9144000"/>
              <a:gd name="connsiteY3" fmla="*/ 6059487 h 6059487"/>
              <a:gd name="connsiteX4" fmla="*/ 0 w 9144000"/>
              <a:gd name="connsiteY4" fmla="*/ 574675 h 6059487"/>
              <a:gd name="connsiteX5" fmla="*/ 14684 w 9144000"/>
              <a:gd name="connsiteY5" fmla="*/ 557808 h 6059487"/>
              <a:gd name="connsiteX6" fmla="*/ 26988 w 9144000"/>
              <a:gd name="connsiteY6" fmla="*/ 544116 h 6059487"/>
              <a:gd name="connsiteX7" fmla="*/ 1243211 w 9144000"/>
              <a:gd name="connsiteY7" fmla="*/ 397 h 6059487"/>
              <a:gd name="connsiteX8" fmla="*/ 9144000 w 9144000"/>
              <a:gd name="connsiteY8" fmla="*/ 0 h 6059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4000" h="6059487">
                <a:moveTo>
                  <a:pt x="9144000" y="0"/>
                </a:moveTo>
                <a:lnTo>
                  <a:pt x="9144000" y="3244561"/>
                </a:lnTo>
                <a:lnTo>
                  <a:pt x="9144000" y="6059487"/>
                </a:lnTo>
                <a:lnTo>
                  <a:pt x="0" y="6059487"/>
                </a:lnTo>
                <a:lnTo>
                  <a:pt x="0" y="574675"/>
                </a:lnTo>
                <a:cubicBezTo>
                  <a:pt x="3374" y="570706"/>
                  <a:pt x="11510" y="561578"/>
                  <a:pt x="14684" y="557808"/>
                </a:cubicBezTo>
                <a:cubicBezTo>
                  <a:pt x="18852" y="553244"/>
                  <a:pt x="22820" y="548680"/>
                  <a:pt x="26988" y="544116"/>
                </a:cubicBezTo>
                <a:cubicBezTo>
                  <a:pt x="336749" y="198636"/>
                  <a:pt x="780058" y="397"/>
                  <a:pt x="1243211" y="397"/>
                </a:cubicBezTo>
                <a:lnTo>
                  <a:pt x="9144000" y="0"/>
                </a:lnTo>
                <a:close/>
              </a:path>
            </a:pathLst>
          </a:custGeom>
          <a:solidFill>
            <a:schemeClr val="accent5"/>
          </a:solidFill>
        </p:spPr>
        <p:txBody>
          <a:bodyPr wrap="square" tIns="0" bIns="900000" anchor="ctr" anchorCtr="0">
            <a:noAutofit/>
          </a:bodyPr>
          <a:lstStyle>
            <a:lvl1pPr marL="0" indent="0" algn="ctr">
              <a:buNone/>
              <a:defRPr/>
            </a:lvl1pPr>
          </a:lstStyle>
          <a:p>
            <a:r>
              <a:rPr lang="en-GB"/>
              <a:t> </a:t>
            </a:r>
          </a:p>
        </p:txBody>
      </p:sp>
      <p:sp>
        <p:nvSpPr>
          <p:cNvPr id="9" name="sSlideImageOverlay"/>
          <p:cNvSpPr>
            <a:spLocks noGrp="1"/>
          </p:cNvSpPr>
          <p:nvPr>
            <p:ph type="body" sz="quarter" idx="17" hasCustomPrompt="1"/>
          </p:nvPr>
        </p:nvSpPr>
        <p:spPr bwMode="ltGray">
          <a:xfrm>
            <a:off x="5778752" y="783766"/>
            <a:ext cx="3366000" cy="265217"/>
          </a:xfrm>
          <a:custGeom>
            <a:avLst/>
            <a:gdLst>
              <a:gd name="T0" fmla="*/ 0 w 1056"/>
              <a:gd name="T1" fmla="*/ 0 h 83"/>
              <a:gd name="T2" fmla="*/ 290 w 1056"/>
              <a:gd name="T3" fmla="*/ 82 h 83"/>
              <a:gd name="T4" fmla="*/ 1056 w 1056"/>
              <a:gd name="T5" fmla="*/ 82 h 83"/>
            </a:gdLst>
            <a:ahLst/>
            <a:cxnLst>
              <a:cxn ang="0">
                <a:pos x="T0" y="T1"/>
              </a:cxn>
              <a:cxn ang="0">
                <a:pos x="T2" y="T3"/>
              </a:cxn>
              <a:cxn ang="0">
                <a:pos x="T4" y="T5"/>
              </a:cxn>
            </a:cxnLst>
            <a:rect l="0" t="0" r="r" b="b"/>
            <a:pathLst>
              <a:path w="1056" h="83">
                <a:moveTo>
                  <a:pt x="0" y="0"/>
                </a:moveTo>
                <a:cubicBezTo>
                  <a:pt x="82" y="53"/>
                  <a:pt x="182" y="83"/>
                  <a:pt x="290" y="82"/>
                </a:cubicBezTo>
                <a:cubicBezTo>
                  <a:pt x="1056" y="82"/>
                  <a:pt x="1056" y="82"/>
                  <a:pt x="1056" y="82"/>
                </a:cubicBezTo>
              </a:path>
            </a:pathLst>
          </a:cu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lvl1pPr marL="0" indent="0" algn="ctr">
              <a:buNone/>
              <a:defRPr sz="800"/>
            </a:lvl1pPr>
          </a:lstStyle>
          <a:p>
            <a:r>
              <a:rPr lang="en-GB"/>
              <a:t> </a:t>
            </a:r>
          </a:p>
        </p:txBody>
      </p:sp>
    </p:spTree>
    <p:extLst>
      <p:ext uri="{BB962C8B-B14F-4D97-AF65-F5344CB8AC3E}">
        <p14:creationId xmlns:p14="http://schemas.microsoft.com/office/powerpoint/2010/main" val="27224320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eeld (Onder)">
    <p:spTree>
      <p:nvGrpSpPr>
        <p:cNvPr id="1" name=""/>
        <p:cNvGrpSpPr/>
        <p:nvPr/>
      </p:nvGrpSpPr>
      <p:grpSpPr>
        <a:xfrm>
          <a:off x="0" y="0"/>
          <a:ext cx="0" cy="0"/>
          <a:chOff x="0" y="0"/>
          <a:chExt cx="0" cy="0"/>
        </a:xfrm>
      </p:grpSpPr>
      <p:sp>
        <p:nvSpPr>
          <p:cNvPr id="19" name="Tijdelijke aanduiding voor afbeelding 18"/>
          <p:cNvSpPr>
            <a:spLocks noGrp="1"/>
          </p:cNvSpPr>
          <p:nvPr>
            <p:ph type="pic" sz="quarter" idx="14" hasCustomPrompt="1"/>
          </p:nvPr>
        </p:nvSpPr>
        <p:spPr>
          <a:xfrm>
            <a:off x="0" y="4321175"/>
            <a:ext cx="8735614" cy="2536825"/>
          </a:xfrm>
          <a:custGeom>
            <a:avLst/>
            <a:gdLst>
              <a:gd name="connsiteX0" fmla="*/ 8746007 w 8750300"/>
              <a:gd name="connsiteY0" fmla="*/ 2542117 h 2549523"/>
              <a:gd name="connsiteX1" fmla="*/ 8750300 w 8750300"/>
              <a:gd name="connsiteY1" fmla="*/ 2542117 h 2549523"/>
              <a:gd name="connsiteX2" fmla="*/ 8750300 w 8750300"/>
              <a:gd name="connsiteY2" fmla="*/ 2549523 h 2549523"/>
              <a:gd name="connsiteX3" fmla="*/ 8750299 w 8750300"/>
              <a:gd name="connsiteY3" fmla="*/ 2549523 h 2549523"/>
              <a:gd name="connsiteX4" fmla="*/ 6279499 w 8750300"/>
              <a:gd name="connsiteY4" fmla="*/ 12698 h 2549523"/>
              <a:gd name="connsiteX5" fmla="*/ 7730705 w 8750300"/>
              <a:gd name="connsiteY5" fmla="*/ 815848 h 2549523"/>
              <a:gd name="connsiteX6" fmla="*/ 8733652 w 8750300"/>
              <a:gd name="connsiteY6" fmla="*/ 2546139 h 2549523"/>
              <a:gd name="connsiteX7" fmla="*/ 8735614 w 8750300"/>
              <a:gd name="connsiteY7" fmla="*/ 2549523 h 2549523"/>
              <a:gd name="connsiteX8" fmla="*/ 0 w 8750300"/>
              <a:gd name="connsiteY8" fmla="*/ 2549523 h 2549523"/>
              <a:gd name="connsiteX9" fmla="*/ 0 w 8750300"/>
              <a:gd name="connsiteY9" fmla="*/ 12897 h 2549523"/>
              <a:gd name="connsiteX10" fmla="*/ 6279499 w 8750300"/>
              <a:gd name="connsiteY10" fmla="*/ 12698 h 2549523"/>
              <a:gd name="connsiteX11" fmla="*/ 6396424 w 8750300"/>
              <a:gd name="connsiteY11" fmla="*/ 0 h 2549523"/>
              <a:gd name="connsiteX12" fmla="*/ 8750300 w 8750300"/>
              <a:gd name="connsiteY12" fmla="*/ 0 h 2549523"/>
              <a:gd name="connsiteX13" fmla="*/ 8750300 w 8750300"/>
              <a:gd name="connsiteY13" fmla="*/ 2542117 h 2549523"/>
              <a:gd name="connsiteX14" fmla="*/ 7741620 w 8750300"/>
              <a:gd name="connsiteY14" fmla="*/ 801694 h 2549523"/>
              <a:gd name="connsiteX15" fmla="*/ 6500575 w 8750300"/>
              <a:gd name="connsiteY15" fmla="*/ 6599 h 2549523"/>
              <a:gd name="connsiteX0" fmla="*/ 8746007 w 8750300"/>
              <a:gd name="connsiteY0" fmla="*/ 2542117 h 2549523"/>
              <a:gd name="connsiteX1" fmla="*/ 8750300 w 8750300"/>
              <a:gd name="connsiteY1" fmla="*/ 2542117 h 2549523"/>
              <a:gd name="connsiteX2" fmla="*/ 8750300 w 8750300"/>
              <a:gd name="connsiteY2" fmla="*/ 2549523 h 2549523"/>
              <a:gd name="connsiteX3" fmla="*/ 8750299 w 8750300"/>
              <a:gd name="connsiteY3" fmla="*/ 2549523 h 2549523"/>
              <a:gd name="connsiteX4" fmla="*/ 8746007 w 8750300"/>
              <a:gd name="connsiteY4" fmla="*/ 2542117 h 2549523"/>
              <a:gd name="connsiteX5" fmla="*/ 6279499 w 8750300"/>
              <a:gd name="connsiteY5" fmla="*/ 12698 h 2549523"/>
              <a:gd name="connsiteX6" fmla="*/ 7730705 w 8750300"/>
              <a:gd name="connsiteY6" fmla="*/ 815848 h 2549523"/>
              <a:gd name="connsiteX7" fmla="*/ 8733652 w 8750300"/>
              <a:gd name="connsiteY7" fmla="*/ 2546139 h 2549523"/>
              <a:gd name="connsiteX8" fmla="*/ 8735614 w 8750300"/>
              <a:gd name="connsiteY8" fmla="*/ 2549523 h 2549523"/>
              <a:gd name="connsiteX9" fmla="*/ 0 w 8750300"/>
              <a:gd name="connsiteY9" fmla="*/ 2549523 h 2549523"/>
              <a:gd name="connsiteX10" fmla="*/ 0 w 8750300"/>
              <a:gd name="connsiteY10" fmla="*/ 12897 h 2549523"/>
              <a:gd name="connsiteX11" fmla="*/ 6279499 w 8750300"/>
              <a:gd name="connsiteY11" fmla="*/ 12698 h 2549523"/>
              <a:gd name="connsiteX12" fmla="*/ 6396424 w 8750300"/>
              <a:gd name="connsiteY12" fmla="*/ 0 h 2549523"/>
              <a:gd name="connsiteX13" fmla="*/ 8750300 w 8750300"/>
              <a:gd name="connsiteY13" fmla="*/ 2542117 h 2549523"/>
              <a:gd name="connsiteX14" fmla="*/ 7741620 w 8750300"/>
              <a:gd name="connsiteY14" fmla="*/ 801694 h 2549523"/>
              <a:gd name="connsiteX15" fmla="*/ 6500575 w 8750300"/>
              <a:gd name="connsiteY15" fmla="*/ 6599 h 2549523"/>
              <a:gd name="connsiteX16" fmla="*/ 6396424 w 8750300"/>
              <a:gd name="connsiteY16" fmla="*/ 0 h 2549523"/>
              <a:gd name="connsiteX0" fmla="*/ 8746007 w 8750300"/>
              <a:gd name="connsiteY0" fmla="*/ 2535518 h 2542924"/>
              <a:gd name="connsiteX1" fmla="*/ 8750300 w 8750300"/>
              <a:gd name="connsiteY1" fmla="*/ 2535518 h 2542924"/>
              <a:gd name="connsiteX2" fmla="*/ 8750300 w 8750300"/>
              <a:gd name="connsiteY2" fmla="*/ 2542924 h 2542924"/>
              <a:gd name="connsiteX3" fmla="*/ 8750299 w 8750300"/>
              <a:gd name="connsiteY3" fmla="*/ 2542924 h 2542924"/>
              <a:gd name="connsiteX4" fmla="*/ 8746007 w 8750300"/>
              <a:gd name="connsiteY4" fmla="*/ 2535518 h 2542924"/>
              <a:gd name="connsiteX5" fmla="*/ 6279499 w 8750300"/>
              <a:gd name="connsiteY5" fmla="*/ 6099 h 2542924"/>
              <a:gd name="connsiteX6" fmla="*/ 7730705 w 8750300"/>
              <a:gd name="connsiteY6" fmla="*/ 809249 h 2542924"/>
              <a:gd name="connsiteX7" fmla="*/ 8733652 w 8750300"/>
              <a:gd name="connsiteY7" fmla="*/ 2539540 h 2542924"/>
              <a:gd name="connsiteX8" fmla="*/ 8735614 w 8750300"/>
              <a:gd name="connsiteY8" fmla="*/ 2542924 h 2542924"/>
              <a:gd name="connsiteX9" fmla="*/ 0 w 8750300"/>
              <a:gd name="connsiteY9" fmla="*/ 2542924 h 2542924"/>
              <a:gd name="connsiteX10" fmla="*/ 0 w 8750300"/>
              <a:gd name="connsiteY10" fmla="*/ 6298 h 2542924"/>
              <a:gd name="connsiteX11" fmla="*/ 6279499 w 8750300"/>
              <a:gd name="connsiteY11" fmla="*/ 6099 h 2542924"/>
              <a:gd name="connsiteX12" fmla="*/ 6500575 w 8750300"/>
              <a:gd name="connsiteY12" fmla="*/ 0 h 2542924"/>
              <a:gd name="connsiteX13" fmla="*/ 8750300 w 8750300"/>
              <a:gd name="connsiteY13" fmla="*/ 2535518 h 2542924"/>
              <a:gd name="connsiteX14" fmla="*/ 7741620 w 8750300"/>
              <a:gd name="connsiteY14" fmla="*/ 795095 h 2542924"/>
              <a:gd name="connsiteX15" fmla="*/ 6500575 w 8750300"/>
              <a:gd name="connsiteY15" fmla="*/ 0 h 2542924"/>
              <a:gd name="connsiteX0" fmla="*/ 8746007 w 8750300"/>
              <a:gd name="connsiteY0" fmla="*/ 2529419 h 2536825"/>
              <a:gd name="connsiteX1" fmla="*/ 8750300 w 8750300"/>
              <a:gd name="connsiteY1" fmla="*/ 2529419 h 2536825"/>
              <a:gd name="connsiteX2" fmla="*/ 8750300 w 8750300"/>
              <a:gd name="connsiteY2" fmla="*/ 2536825 h 2536825"/>
              <a:gd name="connsiteX3" fmla="*/ 8750299 w 8750300"/>
              <a:gd name="connsiteY3" fmla="*/ 2536825 h 2536825"/>
              <a:gd name="connsiteX4" fmla="*/ 8746007 w 8750300"/>
              <a:gd name="connsiteY4" fmla="*/ 2529419 h 2536825"/>
              <a:gd name="connsiteX5" fmla="*/ 6279499 w 8750300"/>
              <a:gd name="connsiteY5" fmla="*/ 0 h 2536825"/>
              <a:gd name="connsiteX6" fmla="*/ 7730705 w 8750300"/>
              <a:gd name="connsiteY6" fmla="*/ 803150 h 2536825"/>
              <a:gd name="connsiteX7" fmla="*/ 8733652 w 8750300"/>
              <a:gd name="connsiteY7" fmla="*/ 2533441 h 2536825"/>
              <a:gd name="connsiteX8" fmla="*/ 8735614 w 8750300"/>
              <a:gd name="connsiteY8" fmla="*/ 2536825 h 2536825"/>
              <a:gd name="connsiteX9" fmla="*/ 0 w 8750300"/>
              <a:gd name="connsiteY9" fmla="*/ 2536825 h 2536825"/>
              <a:gd name="connsiteX10" fmla="*/ 0 w 8750300"/>
              <a:gd name="connsiteY10" fmla="*/ 199 h 2536825"/>
              <a:gd name="connsiteX11" fmla="*/ 6279499 w 8750300"/>
              <a:gd name="connsiteY11" fmla="*/ 0 h 2536825"/>
              <a:gd name="connsiteX12" fmla="*/ 7741620 w 8750300"/>
              <a:gd name="connsiteY12" fmla="*/ 788996 h 2536825"/>
              <a:gd name="connsiteX13" fmla="*/ 8750300 w 8750300"/>
              <a:gd name="connsiteY13" fmla="*/ 2529419 h 2536825"/>
              <a:gd name="connsiteX14" fmla="*/ 7741620 w 8750300"/>
              <a:gd name="connsiteY14" fmla="*/ 788996 h 2536825"/>
              <a:gd name="connsiteX0" fmla="*/ 8746007 w 8750300"/>
              <a:gd name="connsiteY0" fmla="*/ 2529419 h 2536825"/>
              <a:gd name="connsiteX1" fmla="*/ 8750300 w 8750300"/>
              <a:gd name="connsiteY1" fmla="*/ 2529419 h 2536825"/>
              <a:gd name="connsiteX2" fmla="*/ 8750300 w 8750300"/>
              <a:gd name="connsiteY2" fmla="*/ 2536825 h 2536825"/>
              <a:gd name="connsiteX3" fmla="*/ 8750299 w 8750300"/>
              <a:gd name="connsiteY3" fmla="*/ 2536825 h 2536825"/>
              <a:gd name="connsiteX4" fmla="*/ 8746007 w 8750300"/>
              <a:gd name="connsiteY4" fmla="*/ 2529419 h 2536825"/>
              <a:gd name="connsiteX5" fmla="*/ 6279499 w 8750300"/>
              <a:gd name="connsiteY5" fmla="*/ 0 h 2536825"/>
              <a:gd name="connsiteX6" fmla="*/ 7730705 w 8750300"/>
              <a:gd name="connsiteY6" fmla="*/ 803150 h 2536825"/>
              <a:gd name="connsiteX7" fmla="*/ 8733652 w 8750300"/>
              <a:gd name="connsiteY7" fmla="*/ 2533441 h 2536825"/>
              <a:gd name="connsiteX8" fmla="*/ 8735614 w 8750300"/>
              <a:gd name="connsiteY8" fmla="*/ 2536825 h 2536825"/>
              <a:gd name="connsiteX9" fmla="*/ 0 w 8750300"/>
              <a:gd name="connsiteY9" fmla="*/ 2536825 h 2536825"/>
              <a:gd name="connsiteX10" fmla="*/ 0 w 8750300"/>
              <a:gd name="connsiteY10" fmla="*/ 199 h 2536825"/>
              <a:gd name="connsiteX11" fmla="*/ 6279499 w 8750300"/>
              <a:gd name="connsiteY11" fmla="*/ 0 h 2536825"/>
              <a:gd name="connsiteX0" fmla="*/ 8750299 w 8750300"/>
              <a:gd name="connsiteY0" fmla="*/ 2536825 h 2536825"/>
              <a:gd name="connsiteX1" fmla="*/ 8750300 w 8750300"/>
              <a:gd name="connsiteY1" fmla="*/ 2529419 h 2536825"/>
              <a:gd name="connsiteX2" fmla="*/ 8750300 w 8750300"/>
              <a:gd name="connsiteY2" fmla="*/ 2536825 h 2536825"/>
              <a:gd name="connsiteX3" fmla="*/ 8750299 w 8750300"/>
              <a:gd name="connsiteY3" fmla="*/ 2536825 h 2536825"/>
              <a:gd name="connsiteX4" fmla="*/ 6279499 w 8750300"/>
              <a:gd name="connsiteY4" fmla="*/ 0 h 2536825"/>
              <a:gd name="connsiteX5" fmla="*/ 7730705 w 8750300"/>
              <a:gd name="connsiteY5" fmla="*/ 803150 h 2536825"/>
              <a:gd name="connsiteX6" fmla="*/ 8733652 w 8750300"/>
              <a:gd name="connsiteY6" fmla="*/ 2533441 h 2536825"/>
              <a:gd name="connsiteX7" fmla="*/ 8735614 w 8750300"/>
              <a:gd name="connsiteY7" fmla="*/ 2536825 h 2536825"/>
              <a:gd name="connsiteX8" fmla="*/ 0 w 8750300"/>
              <a:gd name="connsiteY8" fmla="*/ 2536825 h 2536825"/>
              <a:gd name="connsiteX9" fmla="*/ 0 w 8750300"/>
              <a:gd name="connsiteY9" fmla="*/ 199 h 2536825"/>
              <a:gd name="connsiteX10" fmla="*/ 6279499 w 8750300"/>
              <a:gd name="connsiteY10" fmla="*/ 0 h 2536825"/>
              <a:gd name="connsiteX0" fmla="*/ 8750300 w 8750300"/>
              <a:gd name="connsiteY0" fmla="*/ 2536825 h 2536825"/>
              <a:gd name="connsiteX1" fmla="*/ 8750300 w 8750300"/>
              <a:gd name="connsiteY1" fmla="*/ 2529419 h 2536825"/>
              <a:gd name="connsiteX2" fmla="*/ 8750300 w 8750300"/>
              <a:gd name="connsiteY2" fmla="*/ 2536825 h 2536825"/>
              <a:gd name="connsiteX3" fmla="*/ 6279499 w 8750300"/>
              <a:gd name="connsiteY3" fmla="*/ 0 h 2536825"/>
              <a:gd name="connsiteX4" fmla="*/ 7730705 w 8750300"/>
              <a:gd name="connsiteY4" fmla="*/ 803150 h 2536825"/>
              <a:gd name="connsiteX5" fmla="*/ 8733652 w 8750300"/>
              <a:gd name="connsiteY5" fmla="*/ 2533441 h 2536825"/>
              <a:gd name="connsiteX6" fmla="*/ 8735614 w 8750300"/>
              <a:gd name="connsiteY6" fmla="*/ 2536825 h 2536825"/>
              <a:gd name="connsiteX7" fmla="*/ 0 w 8750300"/>
              <a:gd name="connsiteY7" fmla="*/ 2536825 h 2536825"/>
              <a:gd name="connsiteX8" fmla="*/ 0 w 8750300"/>
              <a:gd name="connsiteY8" fmla="*/ 199 h 2536825"/>
              <a:gd name="connsiteX9" fmla="*/ 6279499 w 8750300"/>
              <a:gd name="connsiteY9" fmla="*/ 0 h 2536825"/>
              <a:gd name="connsiteX0" fmla="*/ 6279499 w 8735614"/>
              <a:gd name="connsiteY0" fmla="*/ 0 h 2536825"/>
              <a:gd name="connsiteX1" fmla="*/ 7730705 w 8735614"/>
              <a:gd name="connsiteY1" fmla="*/ 803150 h 2536825"/>
              <a:gd name="connsiteX2" fmla="*/ 8733652 w 8735614"/>
              <a:gd name="connsiteY2" fmla="*/ 2533441 h 2536825"/>
              <a:gd name="connsiteX3" fmla="*/ 8735614 w 8735614"/>
              <a:gd name="connsiteY3" fmla="*/ 2536825 h 2536825"/>
              <a:gd name="connsiteX4" fmla="*/ 0 w 8735614"/>
              <a:gd name="connsiteY4" fmla="*/ 2536825 h 2536825"/>
              <a:gd name="connsiteX5" fmla="*/ 0 w 8735614"/>
              <a:gd name="connsiteY5" fmla="*/ 199 h 2536825"/>
              <a:gd name="connsiteX6" fmla="*/ 6279499 w 8735614"/>
              <a:gd name="connsiteY6" fmla="*/ 0 h 2536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35614" h="2536825">
                <a:moveTo>
                  <a:pt x="6279499" y="0"/>
                </a:moveTo>
                <a:cubicBezTo>
                  <a:pt x="6871848" y="0"/>
                  <a:pt x="7414389" y="300785"/>
                  <a:pt x="7730705" y="803150"/>
                </a:cubicBezTo>
                <a:lnTo>
                  <a:pt x="8733652" y="2533441"/>
                </a:lnTo>
                <a:lnTo>
                  <a:pt x="8735614" y="2536825"/>
                </a:lnTo>
                <a:lnTo>
                  <a:pt x="0" y="2536825"/>
                </a:lnTo>
                <a:lnTo>
                  <a:pt x="0" y="199"/>
                </a:lnTo>
                <a:lnTo>
                  <a:pt x="6279499" y="0"/>
                </a:lnTo>
                <a:close/>
              </a:path>
            </a:pathLst>
          </a:custGeom>
          <a:solidFill>
            <a:schemeClr val="accent5"/>
          </a:solidFill>
        </p:spPr>
        <p:txBody>
          <a:bodyPr wrap="square" bIns="900000" anchor="ctr" anchorCtr="0">
            <a:noAutofit/>
          </a:bodyPr>
          <a:lstStyle>
            <a:lvl1pPr marL="0" indent="0" algn="ctr">
              <a:buNone/>
              <a:defRPr/>
            </a:lvl1pPr>
          </a:lstStyle>
          <a:p>
            <a:r>
              <a:rPr lang="en-GB"/>
              <a:t> </a:t>
            </a:r>
          </a:p>
        </p:txBody>
      </p:sp>
      <p:sp>
        <p:nvSpPr>
          <p:cNvPr id="2" name="Title 1"/>
          <p:cNvSpPr>
            <a:spLocks noGrp="1"/>
          </p:cNvSpPr>
          <p:nvPr userDrawn="1">
            <p:ph type="title"/>
          </p:nvPr>
        </p:nvSpPr>
        <p:spPr>
          <a:xfrm>
            <a:off x="1202400" y="1281600"/>
            <a:ext cx="6573600" cy="738000"/>
          </a:xfrm>
        </p:spPr>
        <p:txBody>
          <a:bodyPr anchor="t" anchorCtr="0"/>
          <a:lstStyle>
            <a:lvl1pPr>
              <a:defRPr lang="en-US" sz="2400" kern="1200" smtClean="0">
                <a:solidFill>
                  <a:schemeClr val="tx1"/>
                </a:solidFill>
                <a:latin typeface="+mj-lt"/>
                <a:ea typeface="+mj-ea"/>
                <a:cs typeface="+mj-cs"/>
              </a:defRPr>
            </a:lvl1pPr>
          </a:lstStyle>
          <a:p>
            <a:r>
              <a:rPr lang="en-GB" err="1"/>
              <a:t>Klik</a:t>
            </a:r>
            <a:r>
              <a:rPr lang="en-GB"/>
              <a:t> om </a:t>
            </a:r>
            <a:r>
              <a:rPr lang="en-GB" err="1"/>
              <a:t>stijl</a:t>
            </a:r>
            <a:r>
              <a:rPr lang="en-GB"/>
              <a:t> </a:t>
            </a:r>
            <a:r>
              <a:rPr lang="en-GB" err="1"/>
              <a:t>te</a:t>
            </a:r>
            <a:r>
              <a:rPr lang="en-GB"/>
              <a:t> </a:t>
            </a:r>
            <a:r>
              <a:rPr lang="en-GB" err="1"/>
              <a:t>bewerken</a:t>
            </a:r>
            <a:endParaRPr lang="en-GB"/>
          </a:p>
        </p:txBody>
      </p:sp>
      <p:sp>
        <p:nvSpPr>
          <p:cNvPr id="4" name="Date Placeholder 3"/>
          <p:cNvSpPr>
            <a:spLocks noGrp="1"/>
          </p:cNvSpPr>
          <p:nvPr userDrawn="1">
            <p:ph type="dt" sz="half" idx="10"/>
          </p:nvPr>
        </p:nvSpPr>
        <p:spPr/>
        <p:txBody>
          <a:bodyPr/>
          <a:lstStyle/>
          <a:p>
            <a:r>
              <a:rPr lang="nl-NL"/>
              <a:t>Groningen, 17 October 2023</a:t>
            </a:r>
            <a:endParaRPr lang="en-GB"/>
          </a:p>
        </p:txBody>
      </p:sp>
      <p:sp>
        <p:nvSpPr>
          <p:cNvPr id="5" name="Footer Placeholder 4"/>
          <p:cNvSpPr>
            <a:spLocks noGrp="1"/>
          </p:cNvSpPr>
          <p:nvPr userDrawn="1">
            <p:ph type="ftr" sz="quarter" idx="11"/>
          </p:nvPr>
        </p:nvSpPr>
        <p:spPr bwMode="white"/>
        <p:txBody>
          <a:bodyPr/>
          <a:lstStyle>
            <a:lvl1pPr>
              <a:defRPr>
                <a:solidFill>
                  <a:schemeClr val="bg1"/>
                </a:solidFill>
                <a:effectLst>
                  <a:outerShdw blurRad="38100" dist="38100" dir="2700000" algn="tl">
                    <a:srgbClr val="000000">
                      <a:alpha val="43137"/>
                    </a:srgbClr>
                  </a:outerShdw>
                </a:effectLst>
              </a:defRPr>
            </a:lvl1pPr>
          </a:lstStyle>
          <a:p>
            <a:endParaRPr lang="en-GB"/>
          </a:p>
        </p:txBody>
      </p:sp>
      <p:sp>
        <p:nvSpPr>
          <p:cNvPr id="6" name="Slide Number Placeholder 5"/>
          <p:cNvSpPr>
            <a:spLocks noGrp="1"/>
          </p:cNvSpPr>
          <p:nvPr userDrawn="1">
            <p:ph type="sldNum" sz="quarter" idx="12"/>
          </p:nvPr>
        </p:nvSpPr>
        <p:spPr/>
        <p:txBody>
          <a:bodyPr/>
          <a:lstStyle/>
          <a:p>
            <a:r>
              <a:rPr lang="en-GB"/>
              <a:t>#</a:t>
            </a:r>
            <a:fld id="{41DB2716-3555-4756-BDF8-0DE425FAE472}" type="slidenum">
              <a:rPr lang="en-GB" smtClean="0"/>
              <a:pPr/>
              <a:t>‹nr.›</a:t>
            </a:fld>
            <a:endParaRPr lang="en-GB"/>
          </a:p>
        </p:txBody>
      </p:sp>
      <p:sp>
        <p:nvSpPr>
          <p:cNvPr id="11" name="Tijdelijke aanduiding voor inhoud 10"/>
          <p:cNvSpPr>
            <a:spLocks noGrp="1"/>
          </p:cNvSpPr>
          <p:nvPr userDrawn="1">
            <p:ph sz="quarter" idx="13"/>
          </p:nvPr>
        </p:nvSpPr>
        <p:spPr>
          <a:xfrm>
            <a:off x="1202400" y="2073600"/>
            <a:ext cx="6573600" cy="2080800"/>
          </a:xfrm>
        </p:spPr>
        <p:txBody>
          <a:bodyPr/>
          <a:lstStyle/>
          <a:p>
            <a:pPr lvl="0"/>
            <a:r>
              <a:rPr lang="en-GB" err="1"/>
              <a:t>Klikken</a:t>
            </a:r>
            <a:r>
              <a:rPr lang="en-GB"/>
              <a:t> om de </a:t>
            </a:r>
            <a:r>
              <a:rPr lang="en-GB" err="1"/>
              <a:t>tekststijl</a:t>
            </a:r>
            <a:r>
              <a:rPr lang="en-GB"/>
              <a:t> van het model </a:t>
            </a:r>
            <a:r>
              <a:rPr lang="en-GB" err="1"/>
              <a:t>te</a:t>
            </a:r>
            <a:r>
              <a:rPr lang="en-GB"/>
              <a:t> </a:t>
            </a:r>
            <a:r>
              <a:rPr lang="en-GB" err="1"/>
              <a:t>bewerken</a:t>
            </a:r>
            <a:endParaRPr lang="en-GB"/>
          </a:p>
          <a:p>
            <a:pPr lvl="1"/>
            <a:r>
              <a:rPr lang="en-GB" err="1"/>
              <a:t>Tweede</a:t>
            </a:r>
            <a:r>
              <a:rPr lang="en-GB"/>
              <a:t> </a:t>
            </a:r>
            <a:r>
              <a:rPr lang="en-GB" err="1"/>
              <a:t>niveau</a:t>
            </a:r>
            <a:endParaRPr lang="en-GB"/>
          </a:p>
          <a:p>
            <a:pPr lvl="2"/>
            <a:r>
              <a:rPr lang="en-GB" err="1"/>
              <a:t>Derde</a:t>
            </a:r>
            <a:r>
              <a:rPr lang="en-GB"/>
              <a:t> </a:t>
            </a:r>
            <a:r>
              <a:rPr lang="en-GB" err="1"/>
              <a:t>niveau</a:t>
            </a:r>
            <a:endParaRPr lang="en-GB"/>
          </a:p>
          <a:p>
            <a:pPr lvl="3"/>
            <a:r>
              <a:rPr lang="en-GB" err="1"/>
              <a:t>Vierde</a:t>
            </a:r>
            <a:r>
              <a:rPr lang="en-GB"/>
              <a:t> </a:t>
            </a:r>
            <a:r>
              <a:rPr lang="en-GB" err="1"/>
              <a:t>niveau</a:t>
            </a:r>
            <a:endParaRPr lang="en-GB"/>
          </a:p>
          <a:p>
            <a:pPr lvl="4"/>
            <a:r>
              <a:rPr lang="en-GB" err="1"/>
              <a:t>Vijfde</a:t>
            </a:r>
            <a:r>
              <a:rPr lang="en-GB"/>
              <a:t> </a:t>
            </a:r>
            <a:r>
              <a:rPr lang="en-GB" err="1"/>
              <a:t>niveau</a:t>
            </a:r>
            <a:endParaRPr lang="en-GB"/>
          </a:p>
        </p:txBody>
      </p:sp>
      <p:sp>
        <p:nvSpPr>
          <p:cNvPr id="20" name="Freeform 16"/>
          <p:cNvSpPr>
            <a:spLocks/>
          </p:cNvSpPr>
          <p:nvPr userDrawn="1"/>
        </p:nvSpPr>
        <p:spPr bwMode="ltGray">
          <a:xfrm>
            <a:off x="0" y="4308476"/>
            <a:ext cx="8750300" cy="2549525"/>
          </a:xfrm>
          <a:custGeom>
            <a:avLst/>
            <a:gdLst>
              <a:gd name="T0" fmla="*/ 38957 w 44095"/>
              <a:gd name="T1" fmla="*/ 4112 h 12850"/>
              <a:gd name="T2" fmla="*/ 44021 w 44095"/>
              <a:gd name="T3" fmla="*/ 12850 h 12850"/>
              <a:gd name="T4" fmla="*/ 44095 w 44095"/>
              <a:gd name="T5" fmla="*/ 12850 h 12850"/>
              <a:gd name="T6" fmla="*/ 39012 w 44095"/>
              <a:gd name="T7" fmla="*/ 4078 h 12850"/>
              <a:gd name="T8" fmla="*/ 31644 w 44095"/>
              <a:gd name="T9" fmla="*/ 0 h 12850"/>
              <a:gd name="T10" fmla="*/ 0 w 44095"/>
              <a:gd name="T11" fmla="*/ 1 h 12850"/>
              <a:gd name="T12" fmla="*/ 0 w 44095"/>
              <a:gd name="T13" fmla="*/ 65 h 12850"/>
              <a:gd name="T14" fmla="*/ 31644 w 44095"/>
              <a:gd name="T15" fmla="*/ 64 h 12850"/>
              <a:gd name="T16" fmla="*/ 38957 w 44095"/>
              <a:gd name="T17" fmla="*/ 4112 h 12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095" h="12850">
                <a:moveTo>
                  <a:pt x="38957" y="4112"/>
                </a:moveTo>
                <a:cubicBezTo>
                  <a:pt x="44021" y="12850"/>
                  <a:pt x="44021" y="12850"/>
                  <a:pt x="44021" y="12850"/>
                </a:cubicBezTo>
                <a:cubicBezTo>
                  <a:pt x="44095" y="12850"/>
                  <a:pt x="44095" y="12850"/>
                  <a:pt x="44095" y="12850"/>
                </a:cubicBezTo>
                <a:cubicBezTo>
                  <a:pt x="39012" y="4078"/>
                  <a:pt x="39012" y="4078"/>
                  <a:pt x="39012" y="4078"/>
                </a:cubicBezTo>
                <a:cubicBezTo>
                  <a:pt x="37406" y="1527"/>
                  <a:pt x="34651" y="0"/>
                  <a:pt x="31644" y="0"/>
                </a:cubicBezTo>
                <a:cubicBezTo>
                  <a:pt x="0" y="1"/>
                  <a:pt x="0" y="1"/>
                  <a:pt x="0" y="1"/>
                </a:cubicBezTo>
                <a:cubicBezTo>
                  <a:pt x="0" y="65"/>
                  <a:pt x="0" y="65"/>
                  <a:pt x="0" y="65"/>
                </a:cubicBezTo>
                <a:cubicBezTo>
                  <a:pt x="31644" y="64"/>
                  <a:pt x="31644" y="64"/>
                  <a:pt x="31644" y="64"/>
                </a:cubicBezTo>
                <a:cubicBezTo>
                  <a:pt x="34629" y="64"/>
                  <a:pt x="37363" y="1580"/>
                  <a:pt x="38957" y="4112"/>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
        <p:nvSpPr>
          <p:cNvPr id="12" name="sSlideImageOverlay"/>
          <p:cNvSpPr>
            <a:spLocks noGrp="1"/>
          </p:cNvSpPr>
          <p:nvPr userDrawn="1">
            <p:ph type="body" sz="quarter" idx="15" hasCustomPrompt="1"/>
          </p:nvPr>
        </p:nvSpPr>
        <p:spPr bwMode="ltGray">
          <a:xfrm>
            <a:off x="2293200" y="6500477"/>
            <a:ext cx="6850800" cy="364134"/>
          </a:xfrm>
          <a:custGeom>
            <a:avLst/>
            <a:gdLst>
              <a:gd name="T0" fmla="*/ 2148 w 2148"/>
              <a:gd name="T1" fmla="*/ 0 h 114"/>
              <a:gd name="T2" fmla="*/ 307 w 2148"/>
              <a:gd name="T3" fmla="*/ 1 h 114"/>
              <a:gd name="T4" fmla="*/ 0 w 2148"/>
              <a:gd name="T5" fmla="*/ 114 h 114"/>
            </a:gdLst>
            <a:ahLst/>
            <a:cxnLst>
              <a:cxn ang="0">
                <a:pos x="T0" y="T1"/>
              </a:cxn>
              <a:cxn ang="0">
                <a:pos x="T2" y="T3"/>
              </a:cxn>
              <a:cxn ang="0">
                <a:pos x="T4" y="T5"/>
              </a:cxn>
            </a:cxnLst>
            <a:rect l="0" t="0" r="r" b="b"/>
            <a:pathLst>
              <a:path w="2148" h="114">
                <a:moveTo>
                  <a:pt x="2148" y="0"/>
                </a:moveTo>
                <a:cubicBezTo>
                  <a:pt x="307" y="1"/>
                  <a:pt x="307" y="1"/>
                  <a:pt x="307" y="1"/>
                </a:cubicBezTo>
                <a:cubicBezTo>
                  <a:pt x="202" y="3"/>
                  <a:pt x="88" y="43"/>
                  <a:pt x="0" y="114"/>
                </a:cubicBezTo>
              </a:path>
            </a:pathLst>
          </a:cu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bodyPr>
          <a:lstStyle>
            <a:lvl1pPr marL="0" indent="0" algn="ctr">
              <a:buNone/>
              <a:defRPr sz="800"/>
            </a:lvl1pPr>
          </a:lstStyle>
          <a:p>
            <a:r>
              <a:rPr lang="en-GB"/>
              <a:t> </a:t>
            </a:r>
          </a:p>
        </p:txBody>
      </p:sp>
    </p:spTree>
    <p:extLst>
      <p:ext uri="{BB962C8B-B14F-4D97-AF65-F5344CB8AC3E}">
        <p14:creationId xmlns:p14="http://schemas.microsoft.com/office/powerpoint/2010/main" val="26274094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eeld (Rechts)">
    <p:spTree>
      <p:nvGrpSpPr>
        <p:cNvPr id="1" name=""/>
        <p:cNvGrpSpPr/>
        <p:nvPr/>
      </p:nvGrpSpPr>
      <p:grpSpPr>
        <a:xfrm>
          <a:off x="0" y="0"/>
          <a:ext cx="0" cy="0"/>
          <a:chOff x="0" y="0"/>
          <a:chExt cx="0" cy="0"/>
        </a:xfrm>
      </p:grpSpPr>
      <p:sp>
        <p:nvSpPr>
          <p:cNvPr id="17" name="Tijdelijke aanduiding voor afbeelding 16"/>
          <p:cNvSpPr>
            <a:spLocks noGrp="1"/>
          </p:cNvSpPr>
          <p:nvPr>
            <p:ph type="pic" sz="quarter" idx="14" hasCustomPrompt="1"/>
          </p:nvPr>
        </p:nvSpPr>
        <p:spPr>
          <a:xfrm>
            <a:off x="4658686" y="798275"/>
            <a:ext cx="4484680" cy="6046498"/>
          </a:xfrm>
          <a:custGeom>
            <a:avLst/>
            <a:gdLst>
              <a:gd name="connsiteX0" fmla="*/ 14685 w 4499365"/>
              <a:gd name="connsiteY0" fmla="*/ 0 h 6059488"/>
              <a:gd name="connsiteX1" fmla="*/ 4499365 w 4499365"/>
              <a:gd name="connsiteY1" fmla="*/ 0 h 6059488"/>
              <a:gd name="connsiteX2" fmla="*/ 4499365 w 4499365"/>
              <a:gd name="connsiteY2" fmla="*/ 6046498 h 6059488"/>
              <a:gd name="connsiteX3" fmla="*/ 4284489 w 4499365"/>
              <a:gd name="connsiteY3" fmla="*/ 6032878 h 6059488"/>
              <a:gd name="connsiteX4" fmla="*/ 3052763 w 4499365"/>
              <a:gd name="connsiteY4" fmla="*/ 5243433 h 6059488"/>
              <a:gd name="connsiteX5" fmla="*/ 14685 w 4499365"/>
              <a:gd name="connsiteY5" fmla="*/ 0 h 6059488"/>
              <a:gd name="connsiteX6" fmla="*/ 0 w 4499365"/>
              <a:gd name="connsiteY6" fmla="*/ 0 h 6059488"/>
              <a:gd name="connsiteX7" fmla="*/ 3041849 w 4499365"/>
              <a:gd name="connsiteY7" fmla="*/ 5249982 h 6059488"/>
              <a:gd name="connsiteX8" fmla="*/ 4282873 w 4499365"/>
              <a:gd name="connsiteY8" fmla="*/ 6045478 h 6059488"/>
              <a:gd name="connsiteX9" fmla="*/ 4499365 w 4499365"/>
              <a:gd name="connsiteY9" fmla="*/ 6059199 h 6059488"/>
              <a:gd name="connsiteX10" fmla="*/ 4499365 w 4499365"/>
              <a:gd name="connsiteY10" fmla="*/ 6059488 h 6059488"/>
              <a:gd name="connsiteX11" fmla="*/ 0 w 4499365"/>
              <a:gd name="connsiteY11" fmla="*/ 6059488 h 6059488"/>
              <a:gd name="connsiteX0" fmla="*/ 14685 w 4499365"/>
              <a:gd name="connsiteY0" fmla="*/ 0 h 6059488"/>
              <a:gd name="connsiteX1" fmla="*/ 4499365 w 4499365"/>
              <a:gd name="connsiteY1" fmla="*/ 0 h 6059488"/>
              <a:gd name="connsiteX2" fmla="*/ 4499365 w 4499365"/>
              <a:gd name="connsiteY2" fmla="*/ 6046498 h 6059488"/>
              <a:gd name="connsiteX3" fmla="*/ 4284489 w 4499365"/>
              <a:gd name="connsiteY3" fmla="*/ 6032878 h 6059488"/>
              <a:gd name="connsiteX4" fmla="*/ 3052763 w 4499365"/>
              <a:gd name="connsiteY4" fmla="*/ 5243433 h 6059488"/>
              <a:gd name="connsiteX5" fmla="*/ 14685 w 4499365"/>
              <a:gd name="connsiteY5" fmla="*/ 0 h 6059488"/>
              <a:gd name="connsiteX6" fmla="*/ 0 w 4499365"/>
              <a:gd name="connsiteY6" fmla="*/ 6059488 h 6059488"/>
              <a:gd name="connsiteX7" fmla="*/ 3041849 w 4499365"/>
              <a:gd name="connsiteY7" fmla="*/ 5249982 h 6059488"/>
              <a:gd name="connsiteX8" fmla="*/ 4282873 w 4499365"/>
              <a:gd name="connsiteY8" fmla="*/ 6045478 h 6059488"/>
              <a:gd name="connsiteX9" fmla="*/ 4499365 w 4499365"/>
              <a:gd name="connsiteY9" fmla="*/ 6059199 h 6059488"/>
              <a:gd name="connsiteX10" fmla="*/ 4499365 w 4499365"/>
              <a:gd name="connsiteY10" fmla="*/ 6059488 h 6059488"/>
              <a:gd name="connsiteX11" fmla="*/ 0 w 4499365"/>
              <a:gd name="connsiteY11" fmla="*/ 6059488 h 6059488"/>
              <a:gd name="connsiteX0" fmla="*/ 14685 w 4499365"/>
              <a:gd name="connsiteY0" fmla="*/ 0 h 6059488"/>
              <a:gd name="connsiteX1" fmla="*/ 4499365 w 4499365"/>
              <a:gd name="connsiteY1" fmla="*/ 0 h 6059488"/>
              <a:gd name="connsiteX2" fmla="*/ 4499365 w 4499365"/>
              <a:gd name="connsiteY2" fmla="*/ 6046498 h 6059488"/>
              <a:gd name="connsiteX3" fmla="*/ 4284489 w 4499365"/>
              <a:gd name="connsiteY3" fmla="*/ 6032878 h 6059488"/>
              <a:gd name="connsiteX4" fmla="*/ 3052763 w 4499365"/>
              <a:gd name="connsiteY4" fmla="*/ 5243433 h 6059488"/>
              <a:gd name="connsiteX5" fmla="*/ 14685 w 4499365"/>
              <a:gd name="connsiteY5" fmla="*/ 0 h 6059488"/>
              <a:gd name="connsiteX6" fmla="*/ 0 w 4499365"/>
              <a:gd name="connsiteY6" fmla="*/ 6059488 h 6059488"/>
              <a:gd name="connsiteX7" fmla="*/ 4282873 w 4499365"/>
              <a:gd name="connsiteY7" fmla="*/ 6045478 h 6059488"/>
              <a:gd name="connsiteX8" fmla="*/ 4499365 w 4499365"/>
              <a:gd name="connsiteY8" fmla="*/ 6059199 h 6059488"/>
              <a:gd name="connsiteX9" fmla="*/ 4499365 w 4499365"/>
              <a:gd name="connsiteY9" fmla="*/ 6059488 h 6059488"/>
              <a:gd name="connsiteX10" fmla="*/ 0 w 4499365"/>
              <a:gd name="connsiteY10" fmla="*/ 6059488 h 6059488"/>
              <a:gd name="connsiteX0" fmla="*/ 14685 w 4499365"/>
              <a:gd name="connsiteY0" fmla="*/ 0 h 6059488"/>
              <a:gd name="connsiteX1" fmla="*/ 4499365 w 4499365"/>
              <a:gd name="connsiteY1" fmla="*/ 0 h 6059488"/>
              <a:gd name="connsiteX2" fmla="*/ 4499365 w 4499365"/>
              <a:gd name="connsiteY2" fmla="*/ 6046498 h 6059488"/>
              <a:gd name="connsiteX3" fmla="*/ 4284489 w 4499365"/>
              <a:gd name="connsiteY3" fmla="*/ 6032878 h 6059488"/>
              <a:gd name="connsiteX4" fmla="*/ 3052763 w 4499365"/>
              <a:gd name="connsiteY4" fmla="*/ 5243433 h 6059488"/>
              <a:gd name="connsiteX5" fmla="*/ 14685 w 4499365"/>
              <a:gd name="connsiteY5" fmla="*/ 0 h 6059488"/>
              <a:gd name="connsiteX6" fmla="*/ 0 w 4499365"/>
              <a:gd name="connsiteY6" fmla="*/ 6059488 h 6059488"/>
              <a:gd name="connsiteX7" fmla="*/ 4499365 w 4499365"/>
              <a:gd name="connsiteY7" fmla="*/ 6059199 h 6059488"/>
              <a:gd name="connsiteX8" fmla="*/ 4499365 w 4499365"/>
              <a:gd name="connsiteY8" fmla="*/ 6059488 h 6059488"/>
              <a:gd name="connsiteX9" fmla="*/ 0 w 4499365"/>
              <a:gd name="connsiteY9" fmla="*/ 6059488 h 6059488"/>
              <a:gd name="connsiteX0" fmla="*/ 14685 w 4499365"/>
              <a:gd name="connsiteY0" fmla="*/ 0 h 6059488"/>
              <a:gd name="connsiteX1" fmla="*/ 4499365 w 4499365"/>
              <a:gd name="connsiteY1" fmla="*/ 0 h 6059488"/>
              <a:gd name="connsiteX2" fmla="*/ 4499365 w 4499365"/>
              <a:gd name="connsiteY2" fmla="*/ 6046498 h 6059488"/>
              <a:gd name="connsiteX3" fmla="*/ 4284489 w 4499365"/>
              <a:gd name="connsiteY3" fmla="*/ 6032878 h 6059488"/>
              <a:gd name="connsiteX4" fmla="*/ 3052763 w 4499365"/>
              <a:gd name="connsiteY4" fmla="*/ 5243433 h 6059488"/>
              <a:gd name="connsiteX5" fmla="*/ 14685 w 4499365"/>
              <a:gd name="connsiteY5" fmla="*/ 0 h 6059488"/>
              <a:gd name="connsiteX6" fmla="*/ 0 w 4499365"/>
              <a:gd name="connsiteY6" fmla="*/ 6059488 h 6059488"/>
              <a:gd name="connsiteX7" fmla="*/ 4499365 w 4499365"/>
              <a:gd name="connsiteY7" fmla="*/ 6059199 h 6059488"/>
              <a:gd name="connsiteX8" fmla="*/ 0 w 4499365"/>
              <a:gd name="connsiteY8" fmla="*/ 6059488 h 6059488"/>
              <a:gd name="connsiteX0" fmla="*/ 0 w 4484680"/>
              <a:gd name="connsiteY0" fmla="*/ 0 h 6046498"/>
              <a:gd name="connsiteX1" fmla="*/ 4484680 w 4484680"/>
              <a:gd name="connsiteY1" fmla="*/ 0 h 6046498"/>
              <a:gd name="connsiteX2" fmla="*/ 4484680 w 4484680"/>
              <a:gd name="connsiteY2" fmla="*/ 6046498 h 6046498"/>
              <a:gd name="connsiteX3" fmla="*/ 4269804 w 4484680"/>
              <a:gd name="connsiteY3" fmla="*/ 6032878 h 6046498"/>
              <a:gd name="connsiteX4" fmla="*/ 3038078 w 4484680"/>
              <a:gd name="connsiteY4" fmla="*/ 5243433 h 6046498"/>
              <a:gd name="connsiteX5" fmla="*/ 0 w 4484680"/>
              <a:gd name="connsiteY5" fmla="*/ 0 h 6046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680" h="6046498">
                <a:moveTo>
                  <a:pt x="0" y="0"/>
                </a:moveTo>
                <a:lnTo>
                  <a:pt x="4484680" y="0"/>
                </a:lnTo>
                <a:lnTo>
                  <a:pt x="4484680" y="6046498"/>
                </a:lnTo>
                <a:lnTo>
                  <a:pt x="4269804" y="6032878"/>
                </a:lnTo>
                <a:cubicBezTo>
                  <a:pt x="3764818" y="5968422"/>
                  <a:pt x="3314849" y="5683115"/>
                  <a:pt x="3038078" y="5243433"/>
                </a:cubicBezTo>
                <a:lnTo>
                  <a:pt x="0" y="0"/>
                </a:lnTo>
                <a:close/>
              </a:path>
            </a:pathLst>
          </a:custGeom>
          <a:solidFill>
            <a:schemeClr val="accent5"/>
          </a:solidFill>
        </p:spPr>
        <p:txBody>
          <a:bodyPr wrap="square" bIns="900000" anchor="ctr" anchorCtr="0">
            <a:noAutofit/>
          </a:bodyPr>
          <a:lstStyle>
            <a:lvl1pPr marL="0" indent="0" algn="ctr">
              <a:buNone/>
              <a:defRPr/>
            </a:lvl1pPr>
          </a:lstStyle>
          <a:p>
            <a:r>
              <a:rPr lang="en-GB"/>
              <a:t> </a:t>
            </a:r>
          </a:p>
        </p:txBody>
      </p:sp>
      <p:grpSp>
        <p:nvGrpSpPr>
          <p:cNvPr id="13" name="sBackgroundLines"/>
          <p:cNvGrpSpPr/>
          <p:nvPr userDrawn="1"/>
        </p:nvGrpSpPr>
        <p:grpSpPr bwMode="ltGray">
          <a:xfrm>
            <a:off x="1" y="6302376"/>
            <a:ext cx="5365751" cy="555626"/>
            <a:chOff x="0" y="6302375"/>
            <a:chExt cx="5365750" cy="555626"/>
          </a:xfrm>
        </p:grpSpPr>
        <p:sp>
          <p:nvSpPr>
            <p:cNvPr id="14" name="Freeform 11"/>
            <p:cNvSpPr>
              <a:spLocks/>
            </p:cNvSpPr>
            <p:nvPr userDrawn="1"/>
          </p:nvSpPr>
          <p:spPr bwMode="ltGray">
            <a:xfrm>
              <a:off x="0" y="6302375"/>
              <a:ext cx="5365750" cy="555625"/>
            </a:xfrm>
            <a:custGeom>
              <a:avLst/>
              <a:gdLst>
                <a:gd name="T0" fmla="*/ 26956 w 27040"/>
                <a:gd name="T1" fmla="*/ 2802 h 2802"/>
                <a:gd name="T2" fmla="*/ 27040 w 27040"/>
                <a:gd name="T3" fmla="*/ 2802 h 2802"/>
                <a:gd name="T4" fmla="*/ 20906 w 27040"/>
                <a:gd name="T5" fmla="*/ 2 h 2802"/>
                <a:gd name="T6" fmla="*/ 0 w 27040"/>
                <a:gd name="T7" fmla="*/ 0 h 2802"/>
                <a:gd name="T8" fmla="*/ 0 w 27040"/>
                <a:gd name="T9" fmla="*/ 64 h 2802"/>
                <a:gd name="T10" fmla="*/ 20906 w 27040"/>
                <a:gd name="T11" fmla="*/ 66 h 2802"/>
                <a:gd name="T12" fmla="*/ 26956 w 27040"/>
                <a:gd name="T13" fmla="*/ 2802 h 2802"/>
              </a:gdLst>
              <a:ahLst/>
              <a:cxnLst>
                <a:cxn ang="0">
                  <a:pos x="T0" y="T1"/>
                </a:cxn>
                <a:cxn ang="0">
                  <a:pos x="T2" y="T3"/>
                </a:cxn>
                <a:cxn ang="0">
                  <a:pos x="T4" y="T5"/>
                </a:cxn>
                <a:cxn ang="0">
                  <a:pos x="T6" y="T7"/>
                </a:cxn>
                <a:cxn ang="0">
                  <a:pos x="T8" y="T9"/>
                </a:cxn>
                <a:cxn ang="0">
                  <a:pos x="T10" y="T11"/>
                </a:cxn>
                <a:cxn ang="0">
                  <a:pos x="T12" y="T13"/>
                </a:cxn>
              </a:cxnLst>
              <a:rect l="0" t="0" r="r" b="b"/>
              <a:pathLst>
                <a:path w="27040" h="2802">
                  <a:moveTo>
                    <a:pt x="26956" y="2802"/>
                  </a:moveTo>
                  <a:cubicBezTo>
                    <a:pt x="27040" y="2802"/>
                    <a:pt x="27040" y="2802"/>
                    <a:pt x="27040" y="2802"/>
                  </a:cubicBezTo>
                  <a:cubicBezTo>
                    <a:pt x="25508" y="1030"/>
                    <a:pt x="23292" y="2"/>
                    <a:pt x="20906" y="2"/>
                  </a:cubicBezTo>
                  <a:cubicBezTo>
                    <a:pt x="0" y="0"/>
                    <a:pt x="0" y="0"/>
                    <a:pt x="0" y="0"/>
                  </a:cubicBezTo>
                  <a:cubicBezTo>
                    <a:pt x="0" y="64"/>
                    <a:pt x="0" y="64"/>
                    <a:pt x="0" y="64"/>
                  </a:cubicBezTo>
                  <a:cubicBezTo>
                    <a:pt x="20906" y="66"/>
                    <a:pt x="20906" y="66"/>
                    <a:pt x="20906" y="66"/>
                  </a:cubicBezTo>
                  <a:cubicBezTo>
                    <a:pt x="23255" y="66"/>
                    <a:pt x="25438" y="1070"/>
                    <a:pt x="26956" y="280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nl-NL"/>
            </a:p>
          </p:txBody>
        </p:sp>
        <p:sp>
          <p:nvSpPr>
            <p:cNvPr id="15" name="Freeform 9"/>
            <p:cNvSpPr>
              <a:spLocks/>
            </p:cNvSpPr>
            <p:nvPr userDrawn="1"/>
          </p:nvSpPr>
          <p:spPr bwMode="ltGray">
            <a:xfrm>
              <a:off x="0" y="6516688"/>
              <a:ext cx="2038350" cy="341313"/>
            </a:xfrm>
            <a:custGeom>
              <a:avLst/>
              <a:gdLst>
                <a:gd name="T0" fmla="*/ 5265 w 10271"/>
                <a:gd name="T1" fmla="*/ 0 h 1723"/>
                <a:gd name="T2" fmla="*/ 0 w 10271"/>
                <a:gd name="T3" fmla="*/ 0 h 1723"/>
                <a:gd name="T4" fmla="*/ 0 w 10271"/>
                <a:gd name="T5" fmla="*/ 64 h 1723"/>
                <a:gd name="T6" fmla="*/ 5265 w 10271"/>
                <a:gd name="T7" fmla="*/ 64 h 1723"/>
                <a:gd name="T8" fmla="*/ 10166 w 10271"/>
                <a:gd name="T9" fmla="*/ 1723 h 1723"/>
                <a:gd name="T10" fmla="*/ 10271 w 10271"/>
                <a:gd name="T11" fmla="*/ 1723 h 1723"/>
                <a:gd name="T12" fmla="*/ 5265 w 10271"/>
                <a:gd name="T13" fmla="*/ 0 h 1723"/>
              </a:gdLst>
              <a:ahLst/>
              <a:cxnLst>
                <a:cxn ang="0">
                  <a:pos x="T0" y="T1"/>
                </a:cxn>
                <a:cxn ang="0">
                  <a:pos x="T2" y="T3"/>
                </a:cxn>
                <a:cxn ang="0">
                  <a:pos x="T4" y="T5"/>
                </a:cxn>
                <a:cxn ang="0">
                  <a:pos x="T6" y="T7"/>
                </a:cxn>
                <a:cxn ang="0">
                  <a:pos x="T8" y="T9"/>
                </a:cxn>
                <a:cxn ang="0">
                  <a:pos x="T10" y="T11"/>
                </a:cxn>
                <a:cxn ang="0">
                  <a:pos x="T12" y="T13"/>
                </a:cxn>
              </a:cxnLst>
              <a:rect l="0" t="0" r="r" b="b"/>
              <a:pathLst>
                <a:path w="10271" h="1723">
                  <a:moveTo>
                    <a:pt x="5265" y="0"/>
                  </a:moveTo>
                  <a:cubicBezTo>
                    <a:pt x="0" y="0"/>
                    <a:pt x="0" y="0"/>
                    <a:pt x="0" y="0"/>
                  </a:cubicBezTo>
                  <a:cubicBezTo>
                    <a:pt x="0" y="64"/>
                    <a:pt x="0" y="64"/>
                    <a:pt x="0" y="64"/>
                  </a:cubicBezTo>
                  <a:cubicBezTo>
                    <a:pt x="5265" y="64"/>
                    <a:pt x="5265" y="64"/>
                    <a:pt x="5265" y="64"/>
                  </a:cubicBezTo>
                  <a:cubicBezTo>
                    <a:pt x="7073" y="64"/>
                    <a:pt x="8782" y="659"/>
                    <a:pt x="10166" y="1723"/>
                  </a:cubicBezTo>
                  <a:cubicBezTo>
                    <a:pt x="10271" y="1723"/>
                    <a:pt x="10271" y="1723"/>
                    <a:pt x="10271" y="1723"/>
                  </a:cubicBezTo>
                  <a:cubicBezTo>
                    <a:pt x="8864" y="619"/>
                    <a:pt x="7116" y="0"/>
                    <a:pt x="5265" y="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nl-NL"/>
            </a:p>
          </p:txBody>
        </p:sp>
      </p:grpSp>
      <p:sp>
        <p:nvSpPr>
          <p:cNvPr id="2" name="Title 1"/>
          <p:cNvSpPr>
            <a:spLocks noGrp="1"/>
          </p:cNvSpPr>
          <p:nvPr>
            <p:ph type="title"/>
          </p:nvPr>
        </p:nvSpPr>
        <p:spPr>
          <a:xfrm>
            <a:off x="1206000" y="1281600"/>
            <a:ext cx="3600000" cy="738000"/>
          </a:xfrm>
        </p:spPr>
        <p:txBody>
          <a:bodyPr anchor="t" anchorCtr="0"/>
          <a:lstStyle>
            <a:lvl1pPr>
              <a:defRPr sz="2400"/>
            </a:lvl1pPr>
          </a:lstStyle>
          <a:p>
            <a:r>
              <a:rPr lang="en-GB" err="1"/>
              <a:t>Klik</a:t>
            </a:r>
            <a:r>
              <a:rPr lang="en-GB"/>
              <a:t> om </a:t>
            </a:r>
            <a:r>
              <a:rPr lang="en-GB" err="1"/>
              <a:t>stijl</a:t>
            </a:r>
            <a:r>
              <a:rPr lang="en-GB"/>
              <a:t> </a:t>
            </a:r>
            <a:r>
              <a:rPr lang="en-GB" err="1"/>
              <a:t>te</a:t>
            </a:r>
            <a:r>
              <a:rPr lang="en-GB"/>
              <a:t> </a:t>
            </a:r>
            <a:r>
              <a:rPr lang="en-GB" err="1"/>
              <a:t>bewerken</a:t>
            </a:r>
            <a:endParaRPr lang="en-GB"/>
          </a:p>
        </p:txBody>
      </p:sp>
      <p:sp>
        <p:nvSpPr>
          <p:cNvPr id="5" name="Date Placeholder 4"/>
          <p:cNvSpPr>
            <a:spLocks noGrp="1"/>
          </p:cNvSpPr>
          <p:nvPr>
            <p:ph type="dt" sz="half" idx="10"/>
          </p:nvPr>
        </p:nvSpPr>
        <p:spPr/>
        <p:txBody>
          <a:bodyPr/>
          <a:lstStyle/>
          <a:p>
            <a:r>
              <a:rPr lang="nl-NL"/>
              <a:t>Groningen, 17 October 2023</a:t>
            </a:r>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r>
              <a:rPr lang="en-GB"/>
              <a:t>#</a:t>
            </a:r>
            <a:fld id="{41DB2716-3555-4756-BDF8-0DE425FAE472}" type="slidenum">
              <a:rPr lang="en-GB" smtClean="0"/>
              <a:pPr/>
              <a:t>‹nr.›</a:t>
            </a:fld>
            <a:endParaRPr lang="en-GB"/>
          </a:p>
        </p:txBody>
      </p:sp>
      <p:sp>
        <p:nvSpPr>
          <p:cNvPr id="16" name="Tijdelijke aanduiding voor inhoud 11"/>
          <p:cNvSpPr>
            <a:spLocks noGrp="1"/>
          </p:cNvSpPr>
          <p:nvPr>
            <p:ph sz="quarter" idx="13"/>
          </p:nvPr>
        </p:nvSpPr>
        <p:spPr>
          <a:xfrm>
            <a:off x="1206000" y="2073600"/>
            <a:ext cx="3600000" cy="4154400"/>
          </a:xfrm>
        </p:spPr>
        <p:txBody>
          <a:bodyPr/>
          <a:lstStyle/>
          <a:p>
            <a:pPr lvl="0"/>
            <a:r>
              <a:rPr lang="en-GB" err="1"/>
              <a:t>Klikken</a:t>
            </a:r>
            <a:r>
              <a:rPr lang="en-GB"/>
              <a:t> om de </a:t>
            </a:r>
            <a:r>
              <a:rPr lang="en-GB" err="1"/>
              <a:t>tekststijl</a:t>
            </a:r>
            <a:r>
              <a:rPr lang="en-GB"/>
              <a:t> van het model </a:t>
            </a:r>
            <a:r>
              <a:rPr lang="en-GB" err="1"/>
              <a:t>te</a:t>
            </a:r>
            <a:r>
              <a:rPr lang="en-GB"/>
              <a:t> </a:t>
            </a:r>
            <a:r>
              <a:rPr lang="en-GB" err="1"/>
              <a:t>bewerken</a:t>
            </a:r>
            <a:endParaRPr lang="en-GB"/>
          </a:p>
          <a:p>
            <a:pPr lvl="1"/>
            <a:r>
              <a:rPr lang="en-GB" err="1"/>
              <a:t>Tweede</a:t>
            </a:r>
            <a:r>
              <a:rPr lang="en-GB"/>
              <a:t> </a:t>
            </a:r>
            <a:r>
              <a:rPr lang="en-GB" err="1"/>
              <a:t>niveau</a:t>
            </a:r>
            <a:endParaRPr lang="en-GB"/>
          </a:p>
          <a:p>
            <a:pPr lvl="2"/>
            <a:r>
              <a:rPr lang="en-GB" err="1"/>
              <a:t>Derde</a:t>
            </a:r>
            <a:r>
              <a:rPr lang="en-GB"/>
              <a:t> </a:t>
            </a:r>
            <a:r>
              <a:rPr lang="en-GB" err="1"/>
              <a:t>niveau</a:t>
            </a:r>
            <a:endParaRPr lang="en-GB"/>
          </a:p>
          <a:p>
            <a:pPr lvl="3"/>
            <a:r>
              <a:rPr lang="en-GB" err="1"/>
              <a:t>Vierde</a:t>
            </a:r>
            <a:r>
              <a:rPr lang="en-GB"/>
              <a:t> </a:t>
            </a:r>
            <a:r>
              <a:rPr lang="en-GB" err="1"/>
              <a:t>niveau</a:t>
            </a:r>
            <a:endParaRPr lang="en-GB"/>
          </a:p>
          <a:p>
            <a:pPr lvl="4"/>
            <a:r>
              <a:rPr lang="en-GB" err="1"/>
              <a:t>Vijfde</a:t>
            </a:r>
            <a:r>
              <a:rPr lang="en-GB"/>
              <a:t> </a:t>
            </a:r>
            <a:r>
              <a:rPr lang="en-GB" err="1"/>
              <a:t>niveau</a:t>
            </a:r>
            <a:endParaRPr lang="en-GB"/>
          </a:p>
        </p:txBody>
      </p:sp>
      <p:sp>
        <p:nvSpPr>
          <p:cNvPr id="19" name="sSlideImageOverlaySource2"/>
          <p:cNvSpPr>
            <a:spLocks/>
          </p:cNvSpPr>
          <p:nvPr userDrawn="1"/>
        </p:nvSpPr>
        <p:spPr bwMode="ltGray">
          <a:xfrm>
            <a:off x="4644000" y="798275"/>
            <a:ext cx="4505325" cy="6059488"/>
          </a:xfrm>
          <a:custGeom>
            <a:avLst/>
            <a:gdLst>
              <a:gd name="T0" fmla="*/ 22704 w 22704"/>
              <a:gd name="T1" fmla="*/ 30469 h 30533"/>
              <a:gd name="T2" fmla="*/ 22697 w 22704"/>
              <a:gd name="T3" fmla="*/ 30469 h 30533"/>
              <a:gd name="T4" fmla="*/ 15384 w 22704"/>
              <a:gd name="T5" fmla="*/ 26421 h 30533"/>
              <a:gd name="T6" fmla="*/ 74 w 22704"/>
              <a:gd name="T7" fmla="*/ 0 h 30533"/>
              <a:gd name="T8" fmla="*/ 0 w 22704"/>
              <a:gd name="T9" fmla="*/ 0 h 30533"/>
              <a:gd name="T10" fmla="*/ 15329 w 22704"/>
              <a:gd name="T11" fmla="*/ 26454 h 30533"/>
              <a:gd name="T12" fmla="*/ 22697 w 22704"/>
              <a:gd name="T13" fmla="*/ 30533 h 30533"/>
              <a:gd name="T14" fmla="*/ 22704 w 22704"/>
              <a:gd name="T15" fmla="*/ 30533 h 30533"/>
              <a:gd name="T16" fmla="*/ 22704 w 22704"/>
              <a:gd name="T17" fmla="*/ 30469 h 30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04" h="30533">
                <a:moveTo>
                  <a:pt x="22704" y="30469"/>
                </a:moveTo>
                <a:cubicBezTo>
                  <a:pt x="22697" y="30469"/>
                  <a:pt x="22697" y="30469"/>
                  <a:pt x="22697" y="30469"/>
                </a:cubicBezTo>
                <a:cubicBezTo>
                  <a:pt x="19712" y="30469"/>
                  <a:pt x="16978" y="28953"/>
                  <a:pt x="15384" y="26421"/>
                </a:cubicBezTo>
                <a:cubicBezTo>
                  <a:pt x="74" y="0"/>
                  <a:pt x="74" y="0"/>
                  <a:pt x="74" y="0"/>
                </a:cubicBezTo>
                <a:cubicBezTo>
                  <a:pt x="0" y="0"/>
                  <a:pt x="0" y="0"/>
                  <a:pt x="0" y="0"/>
                </a:cubicBezTo>
                <a:cubicBezTo>
                  <a:pt x="15329" y="26454"/>
                  <a:pt x="15329" y="26454"/>
                  <a:pt x="15329" y="26454"/>
                </a:cubicBezTo>
                <a:cubicBezTo>
                  <a:pt x="16936" y="29006"/>
                  <a:pt x="19690" y="30533"/>
                  <a:pt x="22697" y="30533"/>
                </a:cubicBezTo>
                <a:cubicBezTo>
                  <a:pt x="22704" y="30533"/>
                  <a:pt x="22704" y="30533"/>
                  <a:pt x="22704" y="30533"/>
                </a:cubicBezTo>
                <a:lnTo>
                  <a:pt x="22704" y="3046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18" name="sSlideImageOverlay"/>
          <p:cNvSpPr>
            <a:spLocks noGrp="1"/>
          </p:cNvSpPr>
          <p:nvPr>
            <p:ph type="body" sz="quarter" idx="17" hasCustomPrompt="1"/>
          </p:nvPr>
        </p:nvSpPr>
        <p:spPr bwMode="ltGray">
          <a:xfrm>
            <a:off x="5778752" y="783766"/>
            <a:ext cx="3366000" cy="265217"/>
          </a:xfrm>
          <a:custGeom>
            <a:avLst/>
            <a:gdLst>
              <a:gd name="T0" fmla="*/ 0 w 1056"/>
              <a:gd name="T1" fmla="*/ 0 h 83"/>
              <a:gd name="T2" fmla="*/ 290 w 1056"/>
              <a:gd name="T3" fmla="*/ 82 h 83"/>
              <a:gd name="T4" fmla="*/ 1056 w 1056"/>
              <a:gd name="T5" fmla="*/ 82 h 83"/>
            </a:gdLst>
            <a:ahLst/>
            <a:cxnLst>
              <a:cxn ang="0">
                <a:pos x="T0" y="T1"/>
              </a:cxn>
              <a:cxn ang="0">
                <a:pos x="T2" y="T3"/>
              </a:cxn>
              <a:cxn ang="0">
                <a:pos x="T4" y="T5"/>
              </a:cxn>
            </a:cxnLst>
            <a:rect l="0" t="0" r="r" b="b"/>
            <a:pathLst>
              <a:path w="1056" h="83">
                <a:moveTo>
                  <a:pt x="0" y="0"/>
                </a:moveTo>
                <a:cubicBezTo>
                  <a:pt x="82" y="53"/>
                  <a:pt x="182" y="83"/>
                  <a:pt x="290" y="82"/>
                </a:cubicBezTo>
                <a:cubicBezTo>
                  <a:pt x="1056" y="82"/>
                  <a:pt x="1056" y="82"/>
                  <a:pt x="1056" y="82"/>
                </a:cubicBezTo>
              </a:path>
            </a:pathLst>
          </a:cu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lvl1pPr marL="0" indent="0" algn="ctr">
              <a:buNone/>
              <a:defRPr sz="800"/>
            </a:lvl1pPr>
          </a:lstStyle>
          <a:p>
            <a:r>
              <a:rPr lang="en-GB"/>
              <a:t> </a:t>
            </a:r>
          </a:p>
        </p:txBody>
      </p:sp>
    </p:spTree>
    <p:extLst>
      <p:ext uri="{BB962C8B-B14F-4D97-AF65-F5344CB8AC3E}">
        <p14:creationId xmlns:p14="http://schemas.microsoft.com/office/powerpoint/2010/main" val="3149815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eeld (Rechts #2)">
    <p:spTree>
      <p:nvGrpSpPr>
        <p:cNvPr id="1" name=""/>
        <p:cNvGrpSpPr/>
        <p:nvPr/>
      </p:nvGrpSpPr>
      <p:grpSpPr>
        <a:xfrm>
          <a:off x="0" y="0"/>
          <a:ext cx="0" cy="0"/>
          <a:chOff x="0" y="0"/>
          <a:chExt cx="0" cy="0"/>
        </a:xfrm>
      </p:grpSpPr>
      <p:sp>
        <p:nvSpPr>
          <p:cNvPr id="14" name="Freeform 11"/>
          <p:cNvSpPr>
            <a:spLocks/>
          </p:cNvSpPr>
          <p:nvPr userDrawn="1"/>
        </p:nvSpPr>
        <p:spPr bwMode="ltGray">
          <a:xfrm flipH="1">
            <a:off x="3778870" y="6302376"/>
            <a:ext cx="5365751" cy="555625"/>
          </a:xfrm>
          <a:custGeom>
            <a:avLst/>
            <a:gdLst>
              <a:gd name="T0" fmla="*/ 26956 w 27040"/>
              <a:gd name="T1" fmla="*/ 2802 h 2802"/>
              <a:gd name="T2" fmla="*/ 27040 w 27040"/>
              <a:gd name="T3" fmla="*/ 2802 h 2802"/>
              <a:gd name="T4" fmla="*/ 20906 w 27040"/>
              <a:gd name="T5" fmla="*/ 2 h 2802"/>
              <a:gd name="T6" fmla="*/ 0 w 27040"/>
              <a:gd name="T7" fmla="*/ 0 h 2802"/>
              <a:gd name="T8" fmla="*/ 0 w 27040"/>
              <a:gd name="T9" fmla="*/ 64 h 2802"/>
              <a:gd name="T10" fmla="*/ 20906 w 27040"/>
              <a:gd name="T11" fmla="*/ 66 h 2802"/>
              <a:gd name="T12" fmla="*/ 26956 w 27040"/>
              <a:gd name="T13" fmla="*/ 2802 h 2802"/>
            </a:gdLst>
            <a:ahLst/>
            <a:cxnLst>
              <a:cxn ang="0">
                <a:pos x="T0" y="T1"/>
              </a:cxn>
              <a:cxn ang="0">
                <a:pos x="T2" y="T3"/>
              </a:cxn>
              <a:cxn ang="0">
                <a:pos x="T4" y="T5"/>
              </a:cxn>
              <a:cxn ang="0">
                <a:pos x="T6" y="T7"/>
              </a:cxn>
              <a:cxn ang="0">
                <a:pos x="T8" y="T9"/>
              </a:cxn>
              <a:cxn ang="0">
                <a:pos x="T10" y="T11"/>
              </a:cxn>
              <a:cxn ang="0">
                <a:pos x="T12" y="T13"/>
              </a:cxn>
            </a:cxnLst>
            <a:rect l="0" t="0" r="r" b="b"/>
            <a:pathLst>
              <a:path w="27040" h="2802">
                <a:moveTo>
                  <a:pt x="26956" y="2802"/>
                </a:moveTo>
                <a:cubicBezTo>
                  <a:pt x="27040" y="2802"/>
                  <a:pt x="27040" y="2802"/>
                  <a:pt x="27040" y="2802"/>
                </a:cubicBezTo>
                <a:cubicBezTo>
                  <a:pt x="25508" y="1030"/>
                  <a:pt x="23292" y="2"/>
                  <a:pt x="20906" y="2"/>
                </a:cubicBezTo>
                <a:cubicBezTo>
                  <a:pt x="0" y="0"/>
                  <a:pt x="0" y="0"/>
                  <a:pt x="0" y="0"/>
                </a:cubicBezTo>
                <a:cubicBezTo>
                  <a:pt x="0" y="64"/>
                  <a:pt x="0" y="64"/>
                  <a:pt x="0" y="64"/>
                </a:cubicBezTo>
                <a:cubicBezTo>
                  <a:pt x="20906" y="66"/>
                  <a:pt x="20906" y="66"/>
                  <a:pt x="20906" y="66"/>
                </a:cubicBezTo>
                <a:cubicBezTo>
                  <a:pt x="23255" y="66"/>
                  <a:pt x="25438" y="1070"/>
                  <a:pt x="26956" y="280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
        <p:nvSpPr>
          <p:cNvPr id="2" name="Title 1"/>
          <p:cNvSpPr>
            <a:spLocks noGrp="1"/>
          </p:cNvSpPr>
          <p:nvPr>
            <p:ph type="title"/>
          </p:nvPr>
        </p:nvSpPr>
        <p:spPr>
          <a:xfrm>
            <a:off x="1206000" y="1281600"/>
            <a:ext cx="3600000" cy="738000"/>
          </a:xfrm>
        </p:spPr>
        <p:txBody>
          <a:bodyPr anchor="t" anchorCtr="0"/>
          <a:lstStyle>
            <a:lvl1pPr>
              <a:defRPr sz="2400"/>
            </a:lvl1pPr>
          </a:lstStyle>
          <a:p>
            <a:r>
              <a:rPr lang="en-GB" err="1"/>
              <a:t>Klik</a:t>
            </a:r>
            <a:r>
              <a:rPr lang="en-GB"/>
              <a:t> om </a:t>
            </a:r>
            <a:r>
              <a:rPr lang="en-GB" err="1"/>
              <a:t>stijl</a:t>
            </a:r>
            <a:r>
              <a:rPr lang="en-GB"/>
              <a:t> </a:t>
            </a:r>
            <a:r>
              <a:rPr lang="en-GB" err="1"/>
              <a:t>te</a:t>
            </a:r>
            <a:r>
              <a:rPr lang="en-GB"/>
              <a:t> </a:t>
            </a:r>
            <a:r>
              <a:rPr lang="en-GB" err="1"/>
              <a:t>bewerken</a:t>
            </a:r>
            <a:endParaRPr lang="en-GB"/>
          </a:p>
        </p:txBody>
      </p:sp>
      <p:sp>
        <p:nvSpPr>
          <p:cNvPr id="5" name="Date Placeholder 4"/>
          <p:cNvSpPr>
            <a:spLocks noGrp="1"/>
          </p:cNvSpPr>
          <p:nvPr>
            <p:ph type="dt" sz="half" idx="10"/>
          </p:nvPr>
        </p:nvSpPr>
        <p:spPr/>
        <p:txBody>
          <a:bodyPr/>
          <a:lstStyle/>
          <a:p>
            <a:r>
              <a:rPr lang="nl-NL"/>
              <a:t>Groningen, 17 October 2023</a:t>
            </a:r>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r>
              <a:rPr lang="en-GB"/>
              <a:t>#</a:t>
            </a:r>
            <a:fld id="{41DB2716-3555-4756-BDF8-0DE425FAE472}" type="slidenum">
              <a:rPr lang="en-GB" smtClean="0"/>
              <a:pPr/>
              <a:t>‹nr.›</a:t>
            </a:fld>
            <a:endParaRPr lang="en-GB"/>
          </a:p>
        </p:txBody>
      </p:sp>
      <p:sp>
        <p:nvSpPr>
          <p:cNvPr id="16" name="Tijdelijke aanduiding voor inhoud 11"/>
          <p:cNvSpPr>
            <a:spLocks noGrp="1"/>
          </p:cNvSpPr>
          <p:nvPr>
            <p:ph sz="quarter" idx="13"/>
          </p:nvPr>
        </p:nvSpPr>
        <p:spPr>
          <a:xfrm>
            <a:off x="1206000" y="2073600"/>
            <a:ext cx="3600000" cy="4154400"/>
          </a:xfrm>
        </p:spPr>
        <p:txBody>
          <a:bodyPr/>
          <a:lstStyle/>
          <a:p>
            <a:pPr lvl="0"/>
            <a:r>
              <a:rPr lang="en-GB" err="1"/>
              <a:t>Klikken</a:t>
            </a:r>
            <a:r>
              <a:rPr lang="en-GB"/>
              <a:t> om de </a:t>
            </a:r>
            <a:r>
              <a:rPr lang="en-GB" err="1"/>
              <a:t>tekststijl</a:t>
            </a:r>
            <a:r>
              <a:rPr lang="en-GB"/>
              <a:t> van het model </a:t>
            </a:r>
            <a:r>
              <a:rPr lang="en-GB" err="1"/>
              <a:t>te</a:t>
            </a:r>
            <a:r>
              <a:rPr lang="en-GB"/>
              <a:t> </a:t>
            </a:r>
            <a:r>
              <a:rPr lang="en-GB" err="1"/>
              <a:t>bewerken</a:t>
            </a:r>
            <a:endParaRPr lang="en-GB"/>
          </a:p>
          <a:p>
            <a:pPr lvl="1"/>
            <a:r>
              <a:rPr lang="en-GB" err="1"/>
              <a:t>Tweede</a:t>
            </a:r>
            <a:r>
              <a:rPr lang="en-GB"/>
              <a:t> </a:t>
            </a:r>
            <a:r>
              <a:rPr lang="en-GB" err="1"/>
              <a:t>niveau</a:t>
            </a:r>
            <a:endParaRPr lang="en-GB"/>
          </a:p>
          <a:p>
            <a:pPr lvl="2"/>
            <a:r>
              <a:rPr lang="en-GB" err="1"/>
              <a:t>Derde</a:t>
            </a:r>
            <a:r>
              <a:rPr lang="en-GB"/>
              <a:t> </a:t>
            </a:r>
            <a:r>
              <a:rPr lang="en-GB" err="1"/>
              <a:t>niveau</a:t>
            </a:r>
            <a:endParaRPr lang="en-GB"/>
          </a:p>
          <a:p>
            <a:pPr lvl="3"/>
            <a:r>
              <a:rPr lang="en-GB" err="1"/>
              <a:t>Vierde</a:t>
            </a:r>
            <a:r>
              <a:rPr lang="en-GB"/>
              <a:t> </a:t>
            </a:r>
            <a:r>
              <a:rPr lang="en-GB" err="1"/>
              <a:t>niveau</a:t>
            </a:r>
            <a:endParaRPr lang="en-GB"/>
          </a:p>
          <a:p>
            <a:pPr lvl="4"/>
            <a:r>
              <a:rPr lang="en-GB" err="1"/>
              <a:t>Vijfde</a:t>
            </a:r>
            <a:r>
              <a:rPr lang="en-GB"/>
              <a:t> </a:t>
            </a:r>
            <a:r>
              <a:rPr lang="en-GB" err="1"/>
              <a:t>niveau</a:t>
            </a:r>
            <a:endParaRPr lang="en-GB"/>
          </a:p>
        </p:txBody>
      </p:sp>
      <p:sp>
        <p:nvSpPr>
          <p:cNvPr id="18" name="sSlideImageOverlay"/>
          <p:cNvSpPr>
            <a:spLocks noGrp="1"/>
          </p:cNvSpPr>
          <p:nvPr>
            <p:ph type="body" sz="quarter" idx="17" hasCustomPrompt="1"/>
          </p:nvPr>
        </p:nvSpPr>
        <p:spPr bwMode="ltGray">
          <a:xfrm>
            <a:off x="5778752" y="783766"/>
            <a:ext cx="3366000" cy="265217"/>
          </a:xfrm>
          <a:custGeom>
            <a:avLst/>
            <a:gdLst>
              <a:gd name="T0" fmla="*/ 0 w 1056"/>
              <a:gd name="T1" fmla="*/ 0 h 83"/>
              <a:gd name="T2" fmla="*/ 290 w 1056"/>
              <a:gd name="T3" fmla="*/ 82 h 83"/>
              <a:gd name="T4" fmla="*/ 1056 w 1056"/>
              <a:gd name="T5" fmla="*/ 82 h 83"/>
            </a:gdLst>
            <a:ahLst/>
            <a:cxnLst>
              <a:cxn ang="0">
                <a:pos x="T0" y="T1"/>
              </a:cxn>
              <a:cxn ang="0">
                <a:pos x="T2" y="T3"/>
              </a:cxn>
              <a:cxn ang="0">
                <a:pos x="T4" y="T5"/>
              </a:cxn>
            </a:cxnLst>
            <a:rect l="0" t="0" r="r" b="b"/>
            <a:pathLst>
              <a:path w="1056" h="83">
                <a:moveTo>
                  <a:pt x="0" y="0"/>
                </a:moveTo>
                <a:cubicBezTo>
                  <a:pt x="82" y="53"/>
                  <a:pt x="182" y="83"/>
                  <a:pt x="290" y="82"/>
                </a:cubicBezTo>
                <a:cubicBezTo>
                  <a:pt x="1056" y="82"/>
                  <a:pt x="1056" y="82"/>
                  <a:pt x="1056" y="82"/>
                </a:cubicBezTo>
              </a:path>
            </a:pathLst>
          </a:cu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lvl1pPr marL="0" indent="0" algn="ctr">
              <a:buNone/>
              <a:defRPr sz="800"/>
            </a:lvl1pPr>
          </a:lstStyle>
          <a:p>
            <a:r>
              <a:rPr lang="en-GB"/>
              <a:t> </a:t>
            </a:r>
          </a:p>
        </p:txBody>
      </p:sp>
      <p:sp>
        <p:nvSpPr>
          <p:cNvPr id="20" name="Freeform 5"/>
          <p:cNvSpPr>
            <a:spLocks noGrp="1"/>
          </p:cNvSpPr>
          <p:nvPr>
            <p:ph type="pic" sz="quarter" idx="14" hasCustomPrompt="1"/>
          </p:nvPr>
        </p:nvSpPr>
        <p:spPr bwMode="auto">
          <a:xfrm>
            <a:off x="5446440" y="799200"/>
            <a:ext cx="3697560" cy="6058800"/>
          </a:xfrm>
          <a:custGeom>
            <a:avLst/>
            <a:gdLst>
              <a:gd name="T0" fmla="*/ 18633 w 18633"/>
              <a:gd name="T1" fmla="*/ 0 h 30532"/>
              <a:gd name="T2" fmla="*/ 0 w 18633"/>
              <a:gd name="T3" fmla="*/ 0 h 30532"/>
              <a:gd name="T4" fmla="*/ 2 w 18633"/>
              <a:gd name="T5" fmla="*/ 19718 h 30532"/>
              <a:gd name="T6" fmla="*/ 3777 w 18633"/>
              <a:gd name="T7" fmla="*/ 26543 h 30532"/>
              <a:gd name="T8" fmla="*/ 10670 w 18633"/>
              <a:gd name="T9" fmla="*/ 30532 h 30532"/>
              <a:gd name="T10" fmla="*/ 18633 w 18633"/>
              <a:gd name="T11" fmla="*/ 30532 h 30532"/>
              <a:gd name="T12" fmla="*/ 18633 w 18633"/>
              <a:gd name="T13" fmla="*/ 0 h 30532"/>
            </a:gdLst>
            <a:ahLst/>
            <a:cxnLst>
              <a:cxn ang="0">
                <a:pos x="T0" y="T1"/>
              </a:cxn>
              <a:cxn ang="0">
                <a:pos x="T2" y="T3"/>
              </a:cxn>
              <a:cxn ang="0">
                <a:pos x="T4" y="T5"/>
              </a:cxn>
              <a:cxn ang="0">
                <a:pos x="T6" y="T7"/>
              </a:cxn>
              <a:cxn ang="0">
                <a:pos x="T8" y="T9"/>
              </a:cxn>
              <a:cxn ang="0">
                <a:pos x="T10" y="T11"/>
              </a:cxn>
              <a:cxn ang="0">
                <a:pos x="T12" y="T13"/>
              </a:cxn>
            </a:cxnLst>
            <a:rect l="0" t="0" r="r" b="b"/>
            <a:pathLst>
              <a:path w="18633" h="30532">
                <a:moveTo>
                  <a:pt x="18633" y="0"/>
                </a:moveTo>
                <a:cubicBezTo>
                  <a:pt x="0" y="0"/>
                  <a:pt x="0" y="0"/>
                  <a:pt x="0" y="0"/>
                </a:cubicBezTo>
                <a:cubicBezTo>
                  <a:pt x="2" y="19718"/>
                  <a:pt x="2" y="19718"/>
                  <a:pt x="2" y="19718"/>
                </a:cubicBezTo>
                <a:cubicBezTo>
                  <a:pt x="2" y="22504"/>
                  <a:pt x="1413" y="25055"/>
                  <a:pt x="3777" y="26543"/>
                </a:cubicBezTo>
                <a:cubicBezTo>
                  <a:pt x="10670" y="30532"/>
                  <a:pt x="10670" y="30532"/>
                  <a:pt x="10670" y="30532"/>
                </a:cubicBezTo>
                <a:cubicBezTo>
                  <a:pt x="18633" y="30532"/>
                  <a:pt x="18633" y="30532"/>
                  <a:pt x="18633" y="30532"/>
                </a:cubicBezTo>
                <a:lnTo>
                  <a:pt x="18633" y="0"/>
                </a:lnTo>
                <a:close/>
              </a:path>
            </a:pathLst>
          </a:custGeom>
          <a:solidFill>
            <a:schemeClr val="accent5"/>
          </a:solidFill>
          <a:ln>
            <a:noFill/>
          </a:ln>
        </p:spPr>
        <p:txBody>
          <a:bodyPr vert="horz" wrap="square" lIns="0" tIns="0" rIns="0" bIns="0" numCol="1" anchor="t" anchorCtr="0" compatLnSpc="1">
            <a:prstTxWarp prst="textNoShape">
              <a:avLst/>
            </a:prstTxWarp>
          </a:bodyPr>
          <a:lstStyle>
            <a:lvl1pPr marL="0" indent="0">
              <a:buNone/>
              <a:defRPr/>
            </a:lvl1pPr>
          </a:lstStyle>
          <a:p>
            <a:r>
              <a:rPr lang="en-GB"/>
              <a:t> </a:t>
            </a:r>
          </a:p>
        </p:txBody>
      </p:sp>
      <p:sp>
        <p:nvSpPr>
          <p:cNvPr id="23" name="sSlideImageOverlay"/>
          <p:cNvSpPr>
            <a:spLocks noGrp="1"/>
          </p:cNvSpPr>
          <p:nvPr>
            <p:ph type="body" sz="quarter" idx="18" hasCustomPrompt="1"/>
          </p:nvPr>
        </p:nvSpPr>
        <p:spPr bwMode="ltGray">
          <a:xfrm>
            <a:off x="5778752" y="784800"/>
            <a:ext cx="3366000" cy="265217"/>
          </a:xfrm>
          <a:custGeom>
            <a:avLst/>
            <a:gdLst>
              <a:gd name="T0" fmla="*/ 0 w 1056"/>
              <a:gd name="T1" fmla="*/ 0 h 83"/>
              <a:gd name="T2" fmla="*/ 290 w 1056"/>
              <a:gd name="T3" fmla="*/ 82 h 83"/>
              <a:gd name="T4" fmla="*/ 1056 w 1056"/>
              <a:gd name="T5" fmla="*/ 82 h 83"/>
            </a:gdLst>
            <a:ahLst/>
            <a:cxnLst>
              <a:cxn ang="0">
                <a:pos x="T0" y="T1"/>
              </a:cxn>
              <a:cxn ang="0">
                <a:pos x="T2" y="T3"/>
              </a:cxn>
              <a:cxn ang="0">
                <a:pos x="T4" y="T5"/>
              </a:cxn>
            </a:cxnLst>
            <a:rect l="0" t="0" r="r" b="b"/>
            <a:pathLst>
              <a:path w="1056" h="83">
                <a:moveTo>
                  <a:pt x="0" y="0"/>
                </a:moveTo>
                <a:cubicBezTo>
                  <a:pt x="82" y="53"/>
                  <a:pt x="182" y="83"/>
                  <a:pt x="290" y="82"/>
                </a:cubicBezTo>
                <a:cubicBezTo>
                  <a:pt x="1056" y="82"/>
                  <a:pt x="1056" y="82"/>
                  <a:pt x="1056" y="82"/>
                </a:cubicBezTo>
              </a:path>
            </a:pathLst>
          </a:cu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lvl1pPr marL="0" indent="0" algn="ctr">
              <a:buNone/>
              <a:defRPr sz="800"/>
            </a:lvl1pPr>
          </a:lstStyle>
          <a:p>
            <a:r>
              <a:rPr lang="en-GB"/>
              <a:t> </a:t>
            </a:r>
          </a:p>
        </p:txBody>
      </p:sp>
      <p:sp>
        <p:nvSpPr>
          <p:cNvPr id="22" name="Freeform 21"/>
          <p:cNvSpPr>
            <a:spLocks/>
          </p:cNvSpPr>
          <p:nvPr userDrawn="1"/>
        </p:nvSpPr>
        <p:spPr bwMode="auto">
          <a:xfrm>
            <a:off x="5432400" y="799200"/>
            <a:ext cx="2131200" cy="6058800"/>
          </a:xfrm>
          <a:custGeom>
            <a:avLst/>
            <a:gdLst>
              <a:gd name="T0" fmla="*/ 5 w 671"/>
              <a:gd name="T1" fmla="*/ 1232 h 1908"/>
              <a:gd name="T2" fmla="*/ 4 w 671"/>
              <a:gd name="T3" fmla="*/ 0 h 1908"/>
              <a:gd name="T4" fmla="*/ 0 w 671"/>
              <a:gd name="T5" fmla="*/ 0 h 1908"/>
              <a:gd name="T6" fmla="*/ 1 w 671"/>
              <a:gd name="T7" fmla="*/ 1232 h 1908"/>
              <a:gd name="T8" fmla="*/ 238 w 671"/>
              <a:gd name="T9" fmla="*/ 1662 h 1908"/>
              <a:gd name="T10" fmla="*/ 663 w 671"/>
              <a:gd name="T11" fmla="*/ 1908 h 1908"/>
              <a:gd name="T12" fmla="*/ 671 w 671"/>
              <a:gd name="T13" fmla="*/ 1908 h 1908"/>
              <a:gd name="T14" fmla="*/ 240 w 671"/>
              <a:gd name="T15" fmla="*/ 1659 h 1908"/>
              <a:gd name="T16" fmla="*/ 5 w 671"/>
              <a:gd name="T17" fmla="*/ 1232 h 1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1" h="1908">
                <a:moveTo>
                  <a:pt x="5" y="1232"/>
                </a:moveTo>
                <a:cubicBezTo>
                  <a:pt x="4" y="0"/>
                  <a:pt x="4" y="0"/>
                  <a:pt x="4" y="0"/>
                </a:cubicBezTo>
                <a:cubicBezTo>
                  <a:pt x="0" y="0"/>
                  <a:pt x="0" y="0"/>
                  <a:pt x="0" y="0"/>
                </a:cubicBezTo>
                <a:cubicBezTo>
                  <a:pt x="1" y="1232"/>
                  <a:pt x="1" y="1232"/>
                  <a:pt x="1" y="1232"/>
                </a:cubicBezTo>
                <a:cubicBezTo>
                  <a:pt x="1" y="1408"/>
                  <a:pt x="89" y="1568"/>
                  <a:pt x="238" y="1662"/>
                </a:cubicBezTo>
                <a:cubicBezTo>
                  <a:pt x="663" y="1908"/>
                  <a:pt x="663" y="1908"/>
                  <a:pt x="663" y="1908"/>
                </a:cubicBezTo>
                <a:cubicBezTo>
                  <a:pt x="671" y="1908"/>
                  <a:pt x="671" y="1908"/>
                  <a:pt x="671" y="1908"/>
                </a:cubicBezTo>
                <a:cubicBezTo>
                  <a:pt x="240" y="1659"/>
                  <a:pt x="240" y="1659"/>
                  <a:pt x="240" y="1659"/>
                </a:cubicBezTo>
                <a:cubicBezTo>
                  <a:pt x="93" y="1566"/>
                  <a:pt x="5" y="1406"/>
                  <a:pt x="5" y="123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13" name="sSlideImageOverlay"/>
          <p:cNvSpPr>
            <a:spLocks noGrp="1"/>
          </p:cNvSpPr>
          <p:nvPr>
            <p:ph type="body" sz="quarter" idx="20" hasCustomPrompt="1"/>
          </p:nvPr>
        </p:nvSpPr>
        <p:spPr bwMode="ltGray">
          <a:xfrm flipV="1">
            <a:off x="4112419" y="6309502"/>
            <a:ext cx="5030487" cy="262087"/>
          </a:xfrm>
          <a:custGeom>
            <a:avLst/>
            <a:gdLst>
              <a:gd name="T0" fmla="*/ 0 w 1056"/>
              <a:gd name="T1" fmla="*/ 0 h 83"/>
              <a:gd name="T2" fmla="*/ 290 w 1056"/>
              <a:gd name="T3" fmla="*/ 82 h 83"/>
              <a:gd name="T4" fmla="*/ 1056 w 1056"/>
              <a:gd name="T5" fmla="*/ 82 h 83"/>
              <a:gd name="connsiteX0" fmla="*/ 0 w 14945"/>
              <a:gd name="connsiteY0" fmla="*/ 0 h 9882"/>
              <a:gd name="connsiteX1" fmla="*/ 2746 w 14945"/>
              <a:gd name="connsiteY1" fmla="*/ 9880 h 9882"/>
              <a:gd name="connsiteX2" fmla="*/ 14945 w 14945"/>
              <a:gd name="connsiteY2" fmla="*/ 9880 h 9882"/>
            </a:gdLst>
            <a:ahLst/>
            <a:cxnLst>
              <a:cxn ang="0">
                <a:pos x="connsiteX0" y="connsiteY0"/>
              </a:cxn>
              <a:cxn ang="0">
                <a:pos x="connsiteX1" y="connsiteY1"/>
              </a:cxn>
              <a:cxn ang="0">
                <a:pos x="connsiteX2" y="connsiteY2"/>
              </a:cxn>
            </a:cxnLst>
            <a:rect l="l" t="t" r="r" b="b"/>
            <a:pathLst>
              <a:path w="14945" h="9882">
                <a:moveTo>
                  <a:pt x="0" y="0"/>
                </a:moveTo>
                <a:cubicBezTo>
                  <a:pt x="777" y="6386"/>
                  <a:pt x="1723" y="10000"/>
                  <a:pt x="2746" y="9880"/>
                </a:cubicBezTo>
                <a:lnTo>
                  <a:pt x="14945" y="9880"/>
                </a:lnTo>
              </a:path>
            </a:pathLst>
          </a:cu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lvl1pPr marL="0" indent="0" algn="ctr">
              <a:buNone/>
              <a:defRPr sz="800"/>
            </a:lvl1pPr>
          </a:lstStyle>
          <a:p>
            <a:r>
              <a:rPr lang="en-GB"/>
              <a:t> </a:t>
            </a:r>
          </a:p>
        </p:txBody>
      </p:sp>
    </p:spTree>
    <p:extLst>
      <p:ext uri="{BB962C8B-B14F-4D97-AF65-F5344CB8AC3E}">
        <p14:creationId xmlns:p14="http://schemas.microsoft.com/office/powerpoint/2010/main" val="5856927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eeld iPad (Staand)">
    <p:spTree>
      <p:nvGrpSpPr>
        <p:cNvPr id="1" name=""/>
        <p:cNvGrpSpPr/>
        <p:nvPr/>
      </p:nvGrpSpPr>
      <p:grpSpPr>
        <a:xfrm>
          <a:off x="0" y="0"/>
          <a:ext cx="0" cy="0"/>
          <a:chOff x="0" y="0"/>
          <a:chExt cx="0" cy="0"/>
        </a:xfrm>
      </p:grpSpPr>
      <p:grpSp>
        <p:nvGrpSpPr>
          <p:cNvPr id="9" name="sBackgroundLines"/>
          <p:cNvGrpSpPr/>
          <p:nvPr userDrawn="1"/>
        </p:nvGrpSpPr>
        <p:grpSpPr bwMode="ltGray">
          <a:xfrm>
            <a:off x="2644777" y="4246563"/>
            <a:ext cx="6499225" cy="2611438"/>
            <a:chOff x="2644775" y="4246563"/>
            <a:chExt cx="6499225" cy="2611438"/>
          </a:xfrm>
        </p:grpSpPr>
        <p:sp>
          <p:nvSpPr>
            <p:cNvPr id="10" name="Freeform 9"/>
            <p:cNvSpPr>
              <a:spLocks/>
            </p:cNvSpPr>
            <p:nvPr userDrawn="1"/>
          </p:nvSpPr>
          <p:spPr bwMode="ltGray">
            <a:xfrm>
              <a:off x="2644775" y="4657725"/>
              <a:ext cx="6499225" cy="2200275"/>
            </a:xfrm>
            <a:custGeom>
              <a:avLst/>
              <a:gdLst>
                <a:gd name="T0" fmla="*/ 11091 w 32750"/>
                <a:gd name="T1" fmla="*/ 2 h 11085"/>
                <a:gd name="T2" fmla="*/ 4211 w 32750"/>
                <a:gd name="T3" fmla="*/ 3808 h 11085"/>
                <a:gd name="T4" fmla="*/ 0 w 32750"/>
                <a:gd name="T5" fmla="*/ 11085 h 11085"/>
                <a:gd name="T6" fmla="*/ 74 w 32750"/>
                <a:gd name="T7" fmla="*/ 11085 h 11085"/>
                <a:gd name="T8" fmla="*/ 4266 w 32750"/>
                <a:gd name="T9" fmla="*/ 3841 h 11085"/>
                <a:gd name="T10" fmla="*/ 11091 w 32750"/>
                <a:gd name="T11" fmla="*/ 66 h 11085"/>
                <a:gd name="T12" fmla="*/ 32750 w 32750"/>
                <a:gd name="T13" fmla="*/ 64 h 11085"/>
                <a:gd name="T14" fmla="*/ 32750 w 32750"/>
                <a:gd name="T15" fmla="*/ 0 h 11085"/>
                <a:gd name="T16" fmla="*/ 11091 w 32750"/>
                <a:gd name="T17" fmla="*/ 2 h 1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750" h="11085">
                  <a:moveTo>
                    <a:pt x="11091" y="2"/>
                  </a:moveTo>
                  <a:cubicBezTo>
                    <a:pt x="8283" y="2"/>
                    <a:pt x="5712" y="1424"/>
                    <a:pt x="4211" y="3808"/>
                  </a:cubicBezTo>
                  <a:cubicBezTo>
                    <a:pt x="0" y="11085"/>
                    <a:pt x="0" y="11085"/>
                    <a:pt x="0" y="11085"/>
                  </a:cubicBezTo>
                  <a:cubicBezTo>
                    <a:pt x="74" y="11085"/>
                    <a:pt x="74" y="11085"/>
                    <a:pt x="74" y="11085"/>
                  </a:cubicBezTo>
                  <a:cubicBezTo>
                    <a:pt x="4266" y="3841"/>
                    <a:pt x="4266" y="3841"/>
                    <a:pt x="4266" y="3841"/>
                  </a:cubicBezTo>
                  <a:cubicBezTo>
                    <a:pt x="5754" y="1477"/>
                    <a:pt x="8305" y="66"/>
                    <a:pt x="11091" y="66"/>
                  </a:cubicBezTo>
                  <a:cubicBezTo>
                    <a:pt x="32750" y="64"/>
                    <a:pt x="32750" y="64"/>
                    <a:pt x="32750" y="64"/>
                  </a:cubicBezTo>
                  <a:cubicBezTo>
                    <a:pt x="32750" y="0"/>
                    <a:pt x="32750" y="0"/>
                    <a:pt x="32750" y="0"/>
                  </a:cubicBezTo>
                  <a:lnTo>
                    <a:pt x="11091"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nl-NL"/>
            </a:p>
          </p:txBody>
        </p:sp>
        <p:sp>
          <p:nvSpPr>
            <p:cNvPr id="11" name="Freeform 7"/>
            <p:cNvSpPr>
              <a:spLocks/>
            </p:cNvSpPr>
            <p:nvPr userDrawn="1"/>
          </p:nvSpPr>
          <p:spPr bwMode="ltGray">
            <a:xfrm>
              <a:off x="6432550" y="4246563"/>
              <a:ext cx="2711450" cy="2611438"/>
            </a:xfrm>
            <a:custGeom>
              <a:avLst/>
              <a:gdLst>
                <a:gd name="T0" fmla="*/ 13667 w 13667"/>
                <a:gd name="T1" fmla="*/ 0 h 13163"/>
                <a:gd name="T2" fmla="*/ 12295 w 13667"/>
                <a:gd name="T3" fmla="*/ 0 h 13163"/>
                <a:gd name="T4" fmla="*/ 5415 w 13667"/>
                <a:gd name="T5" fmla="*/ 3806 h 13163"/>
                <a:gd name="T6" fmla="*/ 0 w 13667"/>
                <a:gd name="T7" fmla="*/ 13163 h 13163"/>
                <a:gd name="T8" fmla="*/ 74 w 13667"/>
                <a:gd name="T9" fmla="*/ 13163 h 13163"/>
                <a:gd name="T10" fmla="*/ 5470 w 13667"/>
                <a:gd name="T11" fmla="*/ 3839 h 13163"/>
                <a:gd name="T12" fmla="*/ 12295 w 13667"/>
                <a:gd name="T13" fmla="*/ 64 h 13163"/>
                <a:gd name="T14" fmla="*/ 13667 w 13667"/>
                <a:gd name="T15" fmla="*/ 64 h 13163"/>
                <a:gd name="T16" fmla="*/ 13667 w 13667"/>
                <a:gd name="T17" fmla="*/ 0 h 13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67" h="13163">
                  <a:moveTo>
                    <a:pt x="13667" y="0"/>
                  </a:moveTo>
                  <a:cubicBezTo>
                    <a:pt x="12295" y="0"/>
                    <a:pt x="12295" y="0"/>
                    <a:pt x="12295" y="0"/>
                  </a:cubicBezTo>
                  <a:cubicBezTo>
                    <a:pt x="9487" y="0"/>
                    <a:pt x="6915" y="1422"/>
                    <a:pt x="5415" y="3806"/>
                  </a:cubicBezTo>
                  <a:cubicBezTo>
                    <a:pt x="0" y="13163"/>
                    <a:pt x="0" y="13163"/>
                    <a:pt x="0" y="13163"/>
                  </a:cubicBezTo>
                  <a:cubicBezTo>
                    <a:pt x="74" y="13163"/>
                    <a:pt x="74" y="13163"/>
                    <a:pt x="74" y="13163"/>
                  </a:cubicBezTo>
                  <a:cubicBezTo>
                    <a:pt x="5470" y="3839"/>
                    <a:pt x="5470" y="3839"/>
                    <a:pt x="5470" y="3839"/>
                  </a:cubicBezTo>
                  <a:cubicBezTo>
                    <a:pt x="6958" y="1475"/>
                    <a:pt x="9509" y="64"/>
                    <a:pt x="12295" y="64"/>
                  </a:cubicBezTo>
                  <a:cubicBezTo>
                    <a:pt x="13667" y="64"/>
                    <a:pt x="13667" y="64"/>
                    <a:pt x="13667" y="64"/>
                  </a:cubicBezTo>
                  <a:lnTo>
                    <a:pt x="13667"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nl-NL"/>
            </a:p>
          </p:txBody>
        </p:sp>
      </p:grpSp>
      <p:sp>
        <p:nvSpPr>
          <p:cNvPr id="5" name="Date Placeholder 4"/>
          <p:cNvSpPr>
            <a:spLocks noGrp="1"/>
          </p:cNvSpPr>
          <p:nvPr>
            <p:ph type="dt" sz="half" idx="10"/>
          </p:nvPr>
        </p:nvSpPr>
        <p:spPr/>
        <p:txBody>
          <a:bodyPr/>
          <a:lstStyle/>
          <a:p>
            <a:r>
              <a:rPr lang="nl-NL"/>
              <a:t>Groningen, 17 October 2023</a:t>
            </a:r>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r>
              <a:rPr lang="en-GB"/>
              <a:t>#</a:t>
            </a:r>
            <a:fld id="{41DB2716-3555-4756-BDF8-0DE425FAE472}" type="slidenum">
              <a:rPr lang="en-GB" smtClean="0"/>
              <a:pPr/>
              <a:t>‹nr.›</a:t>
            </a:fld>
            <a:endParaRPr lang="en-GB"/>
          </a:p>
        </p:txBody>
      </p:sp>
      <p:pic>
        <p:nvPicPr>
          <p:cNvPr id="13" name="Afbeelding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16897" y="2072323"/>
            <a:ext cx="3858289" cy="4780749"/>
          </a:xfrm>
          <a:prstGeom prst="rect">
            <a:avLst/>
          </a:prstGeom>
        </p:spPr>
      </p:pic>
      <p:sp>
        <p:nvSpPr>
          <p:cNvPr id="4" name="Titel 3"/>
          <p:cNvSpPr>
            <a:spLocks noGrp="1"/>
          </p:cNvSpPr>
          <p:nvPr>
            <p:ph type="title"/>
          </p:nvPr>
        </p:nvSpPr>
        <p:spPr/>
        <p:txBody>
          <a:bodyPr/>
          <a:lstStyle/>
          <a:p>
            <a:r>
              <a:rPr lang="en-GB" err="1"/>
              <a:t>Klik</a:t>
            </a:r>
            <a:r>
              <a:rPr lang="en-GB"/>
              <a:t> om </a:t>
            </a:r>
            <a:r>
              <a:rPr lang="en-GB" err="1"/>
              <a:t>stijl</a:t>
            </a:r>
            <a:r>
              <a:rPr lang="en-GB"/>
              <a:t> </a:t>
            </a:r>
            <a:r>
              <a:rPr lang="en-GB" err="1"/>
              <a:t>te</a:t>
            </a:r>
            <a:r>
              <a:rPr lang="en-GB"/>
              <a:t> </a:t>
            </a:r>
            <a:r>
              <a:rPr lang="en-GB" err="1"/>
              <a:t>bewerken</a:t>
            </a:r>
            <a:endParaRPr lang="en-GB"/>
          </a:p>
        </p:txBody>
      </p:sp>
      <p:sp>
        <p:nvSpPr>
          <p:cNvPr id="14" name="Tijdelijke aanduiding voor tekst 13"/>
          <p:cNvSpPr>
            <a:spLocks noGrp="1"/>
          </p:cNvSpPr>
          <p:nvPr>
            <p:ph type="body" sz="quarter" idx="13"/>
          </p:nvPr>
        </p:nvSpPr>
        <p:spPr>
          <a:xfrm>
            <a:off x="1206000" y="2073600"/>
            <a:ext cx="3600000" cy="4154400"/>
          </a:xfrm>
        </p:spPr>
        <p:txBody>
          <a:bodyPr/>
          <a:lstStyle/>
          <a:p>
            <a:pPr lvl="0"/>
            <a:r>
              <a:rPr lang="en-GB" err="1"/>
              <a:t>Klikken</a:t>
            </a:r>
            <a:r>
              <a:rPr lang="en-GB"/>
              <a:t> om de </a:t>
            </a:r>
            <a:r>
              <a:rPr lang="en-GB" err="1"/>
              <a:t>tekststijl</a:t>
            </a:r>
            <a:r>
              <a:rPr lang="en-GB"/>
              <a:t> van het model </a:t>
            </a:r>
            <a:r>
              <a:rPr lang="en-GB" err="1"/>
              <a:t>te</a:t>
            </a:r>
            <a:r>
              <a:rPr lang="en-GB"/>
              <a:t> </a:t>
            </a:r>
            <a:r>
              <a:rPr lang="en-GB" err="1"/>
              <a:t>bewerken</a:t>
            </a:r>
            <a:endParaRPr lang="en-GB"/>
          </a:p>
          <a:p>
            <a:pPr lvl="1"/>
            <a:r>
              <a:rPr lang="en-GB" err="1"/>
              <a:t>Tweede</a:t>
            </a:r>
            <a:r>
              <a:rPr lang="en-GB"/>
              <a:t> </a:t>
            </a:r>
            <a:r>
              <a:rPr lang="en-GB" err="1"/>
              <a:t>niveau</a:t>
            </a:r>
            <a:endParaRPr lang="en-GB"/>
          </a:p>
          <a:p>
            <a:pPr lvl="2"/>
            <a:r>
              <a:rPr lang="en-GB" err="1"/>
              <a:t>Derde</a:t>
            </a:r>
            <a:r>
              <a:rPr lang="en-GB"/>
              <a:t> </a:t>
            </a:r>
            <a:r>
              <a:rPr lang="en-GB" err="1"/>
              <a:t>niveau</a:t>
            </a:r>
            <a:endParaRPr lang="en-GB"/>
          </a:p>
          <a:p>
            <a:pPr lvl="3"/>
            <a:r>
              <a:rPr lang="en-GB" err="1"/>
              <a:t>Vierde</a:t>
            </a:r>
            <a:r>
              <a:rPr lang="en-GB"/>
              <a:t> </a:t>
            </a:r>
            <a:r>
              <a:rPr lang="en-GB" err="1"/>
              <a:t>niveau</a:t>
            </a:r>
            <a:endParaRPr lang="en-GB"/>
          </a:p>
          <a:p>
            <a:pPr lvl="4"/>
            <a:r>
              <a:rPr lang="en-GB" err="1"/>
              <a:t>Vijfde</a:t>
            </a:r>
            <a:r>
              <a:rPr lang="en-GB"/>
              <a:t> </a:t>
            </a:r>
            <a:r>
              <a:rPr lang="en-GB" err="1"/>
              <a:t>niveau</a:t>
            </a:r>
            <a:endParaRPr lang="en-GB"/>
          </a:p>
        </p:txBody>
      </p:sp>
      <p:sp>
        <p:nvSpPr>
          <p:cNvPr id="3" name="Tijdelijke aanduiding voor afbeelding 2"/>
          <p:cNvSpPr>
            <a:spLocks noGrp="1"/>
          </p:cNvSpPr>
          <p:nvPr>
            <p:ph type="pic" sz="quarter" idx="14" hasCustomPrompt="1"/>
          </p:nvPr>
        </p:nvSpPr>
        <p:spPr>
          <a:xfrm rot="-120000">
            <a:off x="5591367" y="2600662"/>
            <a:ext cx="2566800" cy="3416400"/>
          </a:xfrm>
          <a:solidFill>
            <a:schemeClr val="accent5"/>
          </a:solidFill>
        </p:spPr>
        <p:txBody>
          <a:bodyPr bIns="900000" anchor="ctr" anchorCtr="0"/>
          <a:lstStyle>
            <a:lvl1pPr marL="0" indent="0" algn="ctr">
              <a:buNone/>
              <a:defRPr/>
            </a:lvl1pPr>
          </a:lstStyle>
          <a:p>
            <a:r>
              <a:rPr lang="en-GB"/>
              <a:t> </a:t>
            </a:r>
          </a:p>
        </p:txBody>
      </p:sp>
    </p:spTree>
    <p:extLst>
      <p:ext uri="{BB962C8B-B14F-4D97-AF65-F5344CB8AC3E}">
        <p14:creationId xmlns:p14="http://schemas.microsoft.com/office/powerpoint/2010/main" val="14417071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eeld iPad (Liggend)">
    <p:spTree>
      <p:nvGrpSpPr>
        <p:cNvPr id="1" name=""/>
        <p:cNvGrpSpPr/>
        <p:nvPr/>
      </p:nvGrpSpPr>
      <p:grpSpPr>
        <a:xfrm>
          <a:off x="0" y="0"/>
          <a:ext cx="0" cy="0"/>
          <a:chOff x="0" y="0"/>
          <a:chExt cx="0" cy="0"/>
        </a:xfrm>
      </p:grpSpPr>
      <p:grpSp>
        <p:nvGrpSpPr>
          <p:cNvPr id="9" name="sBackgroundLines"/>
          <p:cNvGrpSpPr/>
          <p:nvPr userDrawn="1"/>
        </p:nvGrpSpPr>
        <p:grpSpPr bwMode="ltGray">
          <a:xfrm>
            <a:off x="2644777" y="4246563"/>
            <a:ext cx="6499225" cy="2611438"/>
            <a:chOff x="2644775" y="4246563"/>
            <a:chExt cx="6499225" cy="2611438"/>
          </a:xfrm>
        </p:grpSpPr>
        <p:sp>
          <p:nvSpPr>
            <p:cNvPr id="10" name="Freeform 9"/>
            <p:cNvSpPr>
              <a:spLocks/>
            </p:cNvSpPr>
            <p:nvPr userDrawn="1"/>
          </p:nvSpPr>
          <p:spPr bwMode="ltGray">
            <a:xfrm>
              <a:off x="2644775" y="4657725"/>
              <a:ext cx="6499225" cy="2200275"/>
            </a:xfrm>
            <a:custGeom>
              <a:avLst/>
              <a:gdLst>
                <a:gd name="T0" fmla="*/ 11091 w 32750"/>
                <a:gd name="T1" fmla="*/ 2 h 11085"/>
                <a:gd name="T2" fmla="*/ 4211 w 32750"/>
                <a:gd name="T3" fmla="*/ 3808 h 11085"/>
                <a:gd name="T4" fmla="*/ 0 w 32750"/>
                <a:gd name="T5" fmla="*/ 11085 h 11085"/>
                <a:gd name="T6" fmla="*/ 74 w 32750"/>
                <a:gd name="T7" fmla="*/ 11085 h 11085"/>
                <a:gd name="T8" fmla="*/ 4266 w 32750"/>
                <a:gd name="T9" fmla="*/ 3841 h 11085"/>
                <a:gd name="T10" fmla="*/ 11091 w 32750"/>
                <a:gd name="T11" fmla="*/ 66 h 11085"/>
                <a:gd name="T12" fmla="*/ 32750 w 32750"/>
                <a:gd name="T13" fmla="*/ 64 h 11085"/>
                <a:gd name="T14" fmla="*/ 32750 w 32750"/>
                <a:gd name="T15" fmla="*/ 0 h 11085"/>
                <a:gd name="T16" fmla="*/ 11091 w 32750"/>
                <a:gd name="T17" fmla="*/ 2 h 1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750" h="11085">
                  <a:moveTo>
                    <a:pt x="11091" y="2"/>
                  </a:moveTo>
                  <a:cubicBezTo>
                    <a:pt x="8283" y="2"/>
                    <a:pt x="5712" y="1424"/>
                    <a:pt x="4211" y="3808"/>
                  </a:cubicBezTo>
                  <a:cubicBezTo>
                    <a:pt x="0" y="11085"/>
                    <a:pt x="0" y="11085"/>
                    <a:pt x="0" y="11085"/>
                  </a:cubicBezTo>
                  <a:cubicBezTo>
                    <a:pt x="74" y="11085"/>
                    <a:pt x="74" y="11085"/>
                    <a:pt x="74" y="11085"/>
                  </a:cubicBezTo>
                  <a:cubicBezTo>
                    <a:pt x="4266" y="3841"/>
                    <a:pt x="4266" y="3841"/>
                    <a:pt x="4266" y="3841"/>
                  </a:cubicBezTo>
                  <a:cubicBezTo>
                    <a:pt x="5754" y="1477"/>
                    <a:pt x="8305" y="66"/>
                    <a:pt x="11091" y="66"/>
                  </a:cubicBezTo>
                  <a:cubicBezTo>
                    <a:pt x="32750" y="64"/>
                    <a:pt x="32750" y="64"/>
                    <a:pt x="32750" y="64"/>
                  </a:cubicBezTo>
                  <a:cubicBezTo>
                    <a:pt x="32750" y="0"/>
                    <a:pt x="32750" y="0"/>
                    <a:pt x="32750" y="0"/>
                  </a:cubicBezTo>
                  <a:lnTo>
                    <a:pt x="11091"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nl-NL"/>
            </a:p>
          </p:txBody>
        </p:sp>
        <p:sp>
          <p:nvSpPr>
            <p:cNvPr id="11" name="Freeform 7"/>
            <p:cNvSpPr>
              <a:spLocks/>
            </p:cNvSpPr>
            <p:nvPr userDrawn="1"/>
          </p:nvSpPr>
          <p:spPr bwMode="ltGray">
            <a:xfrm>
              <a:off x="6432550" y="4246563"/>
              <a:ext cx="2711450" cy="2611438"/>
            </a:xfrm>
            <a:custGeom>
              <a:avLst/>
              <a:gdLst>
                <a:gd name="T0" fmla="*/ 13667 w 13667"/>
                <a:gd name="T1" fmla="*/ 0 h 13163"/>
                <a:gd name="T2" fmla="*/ 12295 w 13667"/>
                <a:gd name="T3" fmla="*/ 0 h 13163"/>
                <a:gd name="T4" fmla="*/ 5415 w 13667"/>
                <a:gd name="T5" fmla="*/ 3806 h 13163"/>
                <a:gd name="T6" fmla="*/ 0 w 13667"/>
                <a:gd name="T7" fmla="*/ 13163 h 13163"/>
                <a:gd name="T8" fmla="*/ 74 w 13667"/>
                <a:gd name="T9" fmla="*/ 13163 h 13163"/>
                <a:gd name="T10" fmla="*/ 5470 w 13667"/>
                <a:gd name="T11" fmla="*/ 3839 h 13163"/>
                <a:gd name="T12" fmla="*/ 12295 w 13667"/>
                <a:gd name="T13" fmla="*/ 64 h 13163"/>
                <a:gd name="T14" fmla="*/ 13667 w 13667"/>
                <a:gd name="T15" fmla="*/ 64 h 13163"/>
                <a:gd name="T16" fmla="*/ 13667 w 13667"/>
                <a:gd name="T17" fmla="*/ 0 h 13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67" h="13163">
                  <a:moveTo>
                    <a:pt x="13667" y="0"/>
                  </a:moveTo>
                  <a:cubicBezTo>
                    <a:pt x="12295" y="0"/>
                    <a:pt x="12295" y="0"/>
                    <a:pt x="12295" y="0"/>
                  </a:cubicBezTo>
                  <a:cubicBezTo>
                    <a:pt x="9487" y="0"/>
                    <a:pt x="6915" y="1422"/>
                    <a:pt x="5415" y="3806"/>
                  </a:cubicBezTo>
                  <a:cubicBezTo>
                    <a:pt x="0" y="13163"/>
                    <a:pt x="0" y="13163"/>
                    <a:pt x="0" y="13163"/>
                  </a:cubicBezTo>
                  <a:cubicBezTo>
                    <a:pt x="74" y="13163"/>
                    <a:pt x="74" y="13163"/>
                    <a:pt x="74" y="13163"/>
                  </a:cubicBezTo>
                  <a:cubicBezTo>
                    <a:pt x="5470" y="3839"/>
                    <a:pt x="5470" y="3839"/>
                    <a:pt x="5470" y="3839"/>
                  </a:cubicBezTo>
                  <a:cubicBezTo>
                    <a:pt x="6958" y="1475"/>
                    <a:pt x="9509" y="64"/>
                    <a:pt x="12295" y="64"/>
                  </a:cubicBezTo>
                  <a:cubicBezTo>
                    <a:pt x="13667" y="64"/>
                    <a:pt x="13667" y="64"/>
                    <a:pt x="13667" y="64"/>
                  </a:cubicBezTo>
                  <a:lnTo>
                    <a:pt x="13667"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nl-NL"/>
            </a:p>
          </p:txBody>
        </p:sp>
      </p:grpSp>
      <p:sp>
        <p:nvSpPr>
          <p:cNvPr id="5" name="Date Placeholder 4"/>
          <p:cNvSpPr>
            <a:spLocks noGrp="1"/>
          </p:cNvSpPr>
          <p:nvPr>
            <p:ph type="dt" sz="half" idx="10"/>
          </p:nvPr>
        </p:nvSpPr>
        <p:spPr/>
        <p:txBody>
          <a:bodyPr/>
          <a:lstStyle/>
          <a:p>
            <a:r>
              <a:rPr lang="nl-NL"/>
              <a:t>Groningen, 17 October 2023</a:t>
            </a:r>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r>
              <a:rPr lang="en-GB"/>
              <a:t>#</a:t>
            </a:r>
            <a:fld id="{41DB2716-3555-4756-BDF8-0DE425FAE472}" type="slidenum">
              <a:rPr lang="en-GB" smtClean="0"/>
              <a:pPr/>
              <a:t>‹nr.›</a:t>
            </a:fld>
            <a:endParaRPr lang="en-GB"/>
          </a:p>
        </p:txBody>
      </p:sp>
      <p:pic>
        <p:nvPicPr>
          <p:cNvPr id="16" name="Afbeelding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4348800" y="1620000"/>
            <a:ext cx="3858289" cy="4780749"/>
          </a:xfrm>
          <a:prstGeom prst="rect">
            <a:avLst/>
          </a:prstGeom>
        </p:spPr>
      </p:pic>
      <p:sp>
        <p:nvSpPr>
          <p:cNvPr id="3" name="Titel 2"/>
          <p:cNvSpPr>
            <a:spLocks noGrp="1"/>
          </p:cNvSpPr>
          <p:nvPr>
            <p:ph type="title"/>
          </p:nvPr>
        </p:nvSpPr>
        <p:spPr/>
        <p:txBody>
          <a:bodyPr/>
          <a:lstStyle/>
          <a:p>
            <a:r>
              <a:rPr lang="en-GB" err="1"/>
              <a:t>Klik</a:t>
            </a:r>
            <a:r>
              <a:rPr lang="en-GB"/>
              <a:t> om </a:t>
            </a:r>
            <a:r>
              <a:rPr lang="en-GB" err="1"/>
              <a:t>stijl</a:t>
            </a:r>
            <a:r>
              <a:rPr lang="en-GB"/>
              <a:t> </a:t>
            </a:r>
            <a:r>
              <a:rPr lang="en-GB" err="1"/>
              <a:t>te</a:t>
            </a:r>
            <a:r>
              <a:rPr lang="en-GB"/>
              <a:t> </a:t>
            </a:r>
            <a:r>
              <a:rPr lang="en-GB" err="1"/>
              <a:t>bewerken</a:t>
            </a:r>
            <a:endParaRPr lang="en-GB"/>
          </a:p>
        </p:txBody>
      </p:sp>
      <p:sp>
        <p:nvSpPr>
          <p:cNvPr id="8" name="Tijdelijke aanduiding voor tekst 7"/>
          <p:cNvSpPr>
            <a:spLocks noGrp="1"/>
          </p:cNvSpPr>
          <p:nvPr>
            <p:ph type="body" sz="quarter" idx="13"/>
          </p:nvPr>
        </p:nvSpPr>
        <p:spPr>
          <a:xfrm>
            <a:off x="1206000" y="2073600"/>
            <a:ext cx="2880000" cy="4154400"/>
          </a:xfrm>
        </p:spPr>
        <p:txBody>
          <a:bodyPr/>
          <a:lstStyle/>
          <a:p>
            <a:pPr lvl="0"/>
            <a:r>
              <a:rPr lang="en-GB" err="1"/>
              <a:t>Klikken</a:t>
            </a:r>
            <a:r>
              <a:rPr lang="en-GB"/>
              <a:t> om de </a:t>
            </a:r>
            <a:r>
              <a:rPr lang="en-GB" err="1"/>
              <a:t>tekststijl</a:t>
            </a:r>
            <a:r>
              <a:rPr lang="en-GB"/>
              <a:t> van het model </a:t>
            </a:r>
            <a:r>
              <a:rPr lang="en-GB" err="1"/>
              <a:t>te</a:t>
            </a:r>
            <a:r>
              <a:rPr lang="en-GB"/>
              <a:t> </a:t>
            </a:r>
            <a:r>
              <a:rPr lang="en-GB" err="1"/>
              <a:t>bewerken</a:t>
            </a:r>
            <a:endParaRPr lang="en-GB"/>
          </a:p>
          <a:p>
            <a:pPr lvl="1"/>
            <a:r>
              <a:rPr lang="en-GB" err="1"/>
              <a:t>Tweede</a:t>
            </a:r>
            <a:r>
              <a:rPr lang="en-GB"/>
              <a:t> </a:t>
            </a:r>
            <a:r>
              <a:rPr lang="en-GB" err="1"/>
              <a:t>niveau</a:t>
            </a:r>
            <a:endParaRPr lang="en-GB"/>
          </a:p>
          <a:p>
            <a:pPr lvl="2"/>
            <a:r>
              <a:rPr lang="en-GB" err="1"/>
              <a:t>Derde</a:t>
            </a:r>
            <a:r>
              <a:rPr lang="en-GB"/>
              <a:t> </a:t>
            </a:r>
            <a:r>
              <a:rPr lang="en-GB" err="1"/>
              <a:t>niveau</a:t>
            </a:r>
            <a:endParaRPr lang="en-GB"/>
          </a:p>
          <a:p>
            <a:pPr lvl="3"/>
            <a:r>
              <a:rPr lang="en-GB" err="1"/>
              <a:t>Vierde</a:t>
            </a:r>
            <a:r>
              <a:rPr lang="en-GB"/>
              <a:t> </a:t>
            </a:r>
            <a:r>
              <a:rPr lang="en-GB" err="1"/>
              <a:t>niveau</a:t>
            </a:r>
            <a:endParaRPr lang="en-GB"/>
          </a:p>
          <a:p>
            <a:pPr lvl="4"/>
            <a:r>
              <a:rPr lang="en-GB" err="1"/>
              <a:t>Vijfde</a:t>
            </a:r>
            <a:r>
              <a:rPr lang="en-GB"/>
              <a:t> </a:t>
            </a:r>
            <a:r>
              <a:rPr lang="en-GB" err="1"/>
              <a:t>niveau</a:t>
            </a:r>
            <a:endParaRPr lang="en-GB"/>
          </a:p>
        </p:txBody>
      </p:sp>
      <p:sp>
        <p:nvSpPr>
          <p:cNvPr id="12" name="Tijdelijke aanduiding voor afbeelding 11"/>
          <p:cNvSpPr>
            <a:spLocks noGrp="1"/>
          </p:cNvSpPr>
          <p:nvPr>
            <p:ph type="pic" sz="quarter" idx="14" hasCustomPrompt="1"/>
          </p:nvPr>
        </p:nvSpPr>
        <p:spPr>
          <a:xfrm rot="-120000">
            <a:off x="4735052" y="2566632"/>
            <a:ext cx="3416400" cy="2566800"/>
          </a:xfrm>
          <a:solidFill>
            <a:schemeClr val="accent5"/>
          </a:solidFill>
        </p:spPr>
        <p:txBody>
          <a:bodyPr bIns="900000" anchor="ctr" anchorCtr="0"/>
          <a:lstStyle>
            <a:lvl1pPr marL="0" indent="0" algn="ctr">
              <a:buNone/>
              <a:defRPr/>
            </a:lvl1pPr>
          </a:lstStyle>
          <a:p>
            <a:r>
              <a:rPr lang="en-GB"/>
              <a:t> </a:t>
            </a:r>
          </a:p>
        </p:txBody>
      </p:sp>
    </p:spTree>
    <p:extLst>
      <p:ext uri="{BB962C8B-B14F-4D97-AF65-F5344CB8AC3E}">
        <p14:creationId xmlns:p14="http://schemas.microsoft.com/office/powerpoint/2010/main" val="21512138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Inhoud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sz="2400" kern="1200" smtClean="0">
                <a:solidFill>
                  <a:schemeClr val="tx1"/>
                </a:solidFill>
                <a:latin typeface="+mj-lt"/>
                <a:ea typeface="+mj-ea"/>
                <a:cs typeface="+mj-cs"/>
              </a:defRPr>
            </a:lvl1pPr>
          </a:lstStyle>
          <a:p>
            <a:r>
              <a:rPr lang="en-GB" err="1"/>
              <a:t>Klik</a:t>
            </a:r>
            <a:r>
              <a:rPr lang="en-GB"/>
              <a:t> om </a:t>
            </a:r>
            <a:r>
              <a:rPr lang="en-GB" err="1"/>
              <a:t>stijl</a:t>
            </a:r>
            <a:r>
              <a:rPr lang="en-GB"/>
              <a:t> </a:t>
            </a:r>
            <a:r>
              <a:rPr lang="en-GB" err="1"/>
              <a:t>te</a:t>
            </a:r>
            <a:r>
              <a:rPr lang="en-GB"/>
              <a:t> </a:t>
            </a:r>
            <a:r>
              <a:rPr lang="en-GB" err="1"/>
              <a:t>bewerken</a:t>
            </a:r>
            <a:endParaRPr lang="en-GB"/>
          </a:p>
        </p:txBody>
      </p:sp>
      <p:sp>
        <p:nvSpPr>
          <p:cNvPr id="3" name="Content Placeholder 2"/>
          <p:cNvSpPr>
            <a:spLocks noGrp="1"/>
          </p:cNvSpPr>
          <p:nvPr>
            <p:ph idx="1"/>
          </p:nvPr>
        </p:nvSpPr>
        <p:spPr/>
        <p:txBody>
          <a:bodyPr/>
          <a:lstStyle/>
          <a:p>
            <a:pPr lvl="0"/>
            <a:r>
              <a:rPr lang="en-GB" err="1"/>
              <a:t>Klikken</a:t>
            </a:r>
            <a:r>
              <a:rPr lang="en-GB"/>
              <a:t> om de </a:t>
            </a:r>
            <a:r>
              <a:rPr lang="en-GB" err="1"/>
              <a:t>tekststijl</a:t>
            </a:r>
            <a:r>
              <a:rPr lang="en-GB"/>
              <a:t> van het model </a:t>
            </a:r>
            <a:r>
              <a:rPr lang="en-GB" err="1"/>
              <a:t>te</a:t>
            </a:r>
            <a:r>
              <a:rPr lang="en-GB"/>
              <a:t> </a:t>
            </a:r>
            <a:r>
              <a:rPr lang="en-GB" err="1"/>
              <a:t>bewerken</a:t>
            </a:r>
            <a:endParaRPr lang="en-GB"/>
          </a:p>
          <a:p>
            <a:pPr lvl="1"/>
            <a:r>
              <a:rPr lang="en-GB" err="1"/>
              <a:t>Tweede</a:t>
            </a:r>
            <a:r>
              <a:rPr lang="en-GB"/>
              <a:t> </a:t>
            </a:r>
            <a:r>
              <a:rPr lang="en-GB" err="1"/>
              <a:t>niveau</a:t>
            </a:r>
            <a:endParaRPr lang="en-GB"/>
          </a:p>
          <a:p>
            <a:pPr lvl="2"/>
            <a:r>
              <a:rPr lang="en-GB" err="1"/>
              <a:t>Derde</a:t>
            </a:r>
            <a:r>
              <a:rPr lang="en-GB"/>
              <a:t> </a:t>
            </a:r>
            <a:r>
              <a:rPr lang="en-GB" err="1"/>
              <a:t>niveau</a:t>
            </a:r>
            <a:endParaRPr lang="en-GB"/>
          </a:p>
          <a:p>
            <a:pPr lvl="3"/>
            <a:r>
              <a:rPr lang="en-GB" err="1"/>
              <a:t>Vierde</a:t>
            </a:r>
            <a:r>
              <a:rPr lang="en-GB"/>
              <a:t> </a:t>
            </a:r>
            <a:r>
              <a:rPr lang="en-GB" err="1"/>
              <a:t>niveau</a:t>
            </a:r>
            <a:endParaRPr lang="en-GB"/>
          </a:p>
          <a:p>
            <a:pPr lvl="4"/>
            <a:r>
              <a:rPr lang="en-GB" err="1"/>
              <a:t>Vijfde</a:t>
            </a:r>
            <a:r>
              <a:rPr lang="en-GB"/>
              <a:t> </a:t>
            </a:r>
            <a:r>
              <a:rPr lang="en-GB" err="1"/>
              <a:t>niveau</a:t>
            </a:r>
            <a:endParaRPr lang="en-GB"/>
          </a:p>
        </p:txBody>
      </p:sp>
      <p:sp>
        <p:nvSpPr>
          <p:cNvPr id="4" name="Date Placeholder 3"/>
          <p:cNvSpPr>
            <a:spLocks noGrp="1"/>
          </p:cNvSpPr>
          <p:nvPr>
            <p:ph type="dt" sz="half" idx="10"/>
          </p:nvPr>
        </p:nvSpPr>
        <p:spPr/>
        <p:txBody>
          <a:bodyPr/>
          <a:lstStyle/>
          <a:p>
            <a:r>
              <a:rPr lang="nl-NL"/>
              <a:t>Groningen, 17 October 2023</a:t>
            </a:r>
            <a:endParaRPr lang="en-GB"/>
          </a:p>
        </p:txBody>
      </p:sp>
      <p:sp>
        <p:nvSpPr>
          <p:cNvPr id="5" name="Footer Placeholder 4"/>
          <p:cNvSpPr>
            <a:spLocks noGrp="1"/>
          </p:cNvSpPr>
          <p:nvPr>
            <p:ph type="ftr" sz="quarter" idx="11"/>
          </p:nvPr>
        </p:nvSpPr>
        <p:spPr/>
        <p:txBody>
          <a:bodyPr/>
          <a:lstStyle/>
          <a:p>
            <a:endParaRPr lang="en-GB"/>
          </a:p>
        </p:txBody>
      </p:sp>
      <p:grpSp>
        <p:nvGrpSpPr>
          <p:cNvPr id="7" name="sBackgroundLines"/>
          <p:cNvGrpSpPr/>
          <p:nvPr userDrawn="1"/>
        </p:nvGrpSpPr>
        <p:grpSpPr bwMode="ltGray">
          <a:xfrm>
            <a:off x="0" y="6215064"/>
            <a:ext cx="9144000" cy="642937"/>
            <a:chOff x="0" y="6215063"/>
            <a:chExt cx="9144000" cy="642937"/>
          </a:xfrm>
        </p:grpSpPr>
        <p:sp>
          <p:nvSpPr>
            <p:cNvPr id="8" name="Freeform 10"/>
            <p:cNvSpPr>
              <a:spLocks/>
            </p:cNvSpPr>
            <p:nvPr userDrawn="1"/>
          </p:nvSpPr>
          <p:spPr bwMode="ltGray">
            <a:xfrm>
              <a:off x="0" y="6454775"/>
              <a:ext cx="3005138" cy="403225"/>
            </a:xfrm>
            <a:custGeom>
              <a:avLst/>
              <a:gdLst>
                <a:gd name="T0" fmla="*/ 9765 w 15142"/>
                <a:gd name="T1" fmla="*/ 1 h 2033"/>
                <a:gd name="T2" fmla="*/ 0 w 15142"/>
                <a:gd name="T3" fmla="*/ 0 h 2033"/>
                <a:gd name="T4" fmla="*/ 0 w 15142"/>
                <a:gd name="T5" fmla="*/ 64 h 2033"/>
                <a:gd name="T6" fmla="*/ 9765 w 15142"/>
                <a:gd name="T7" fmla="*/ 65 h 2033"/>
                <a:gd name="T8" fmla="*/ 15043 w 15142"/>
                <a:gd name="T9" fmla="*/ 2033 h 2033"/>
                <a:gd name="T10" fmla="*/ 15142 w 15142"/>
                <a:gd name="T11" fmla="*/ 2033 h 2033"/>
                <a:gd name="T12" fmla="*/ 9765 w 15142"/>
                <a:gd name="T13" fmla="*/ 1 h 2033"/>
              </a:gdLst>
              <a:ahLst/>
              <a:cxnLst>
                <a:cxn ang="0">
                  <a:pos x="T0" y="T1"/>
                </a:cxn>
                <a:cxn ang="0">
                  <a:pos x="T2" y="T3"/>
                </a:cxn>
                <a:cxn ang="0">
                  <a:pos x="T4" y="T5"/>
                </a:cxn>
                <a:cxn ang="0">
                  <a:pos x="T6" y="T7"/>
                </a:cxn>
                <a:cxn ang="0">
                  <a:pos x="T8" y="T9"/>
                </a:cxn>
                <a:cxn ang="0">
                  <a:pos x="T10" y="T11"/>
                </a:cxn>
                <a:cxn ang="0">
                  <a:pos x="T12" y="T13"/>
                </a:cxn>
              </a:cxnLst>
              <a:rect l="0" t="0" r="r" b="b"/>
              <a:pathLst>
                <a:path w="15142" h="2033">
                  <a:moveTo>
                    <a:pt x="9765" y="1"/>
                  </a:moveTo>
                  <a:cubicBezTo>
                    <a:pt x="0" y="0"/>
                    <a:pt x="0" y="0"/>
                    <a:pt x="0" y="0"/>
                  </a:cubicBezTo>
                  <a:cubicBezTo>
                    <a:pt x="0" y="64"/>
                    <a:pt x="0" y="64"/>
                    <a:pt x="0" y="64"/>
                  </a:cubicBezTo>
                  <a:cubicBezTo>
                    <a:pt x="9765" y="65"/>
                    <a:pt x="9765" y="65"/>
                    <a:pt x="9765" y="65"/>
                  </a:cubicBezTo>
                  <a:cubicBezTo>
                    <a:pt x="11741" y="65"/>
                    <a:pt x="13599" y="776"/>
                    <a:pt x="15043" y="2033"/>
                  </a:cubicBezTo>
                  <a:cubicBezTo>
                    <a:pt x="15142" y="2033"/>
                    <a:pt x="15142" y="2033"/>
                    <a:pt x="15142" y="2033"/>
                  </a:cubicBezTo>
                  <a:cubicBezTo>
                    <a:pt x="13678" y="736"/>
                    <a:pt x="11782" y="1"/>
                    <a:pt x="9765" y="1"/>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nl-NL"/>
            </a:p>
          </p:txBody>
        </p:sp>
        <p:sp>
          <p:nvSpPr>
            <p:cNvPr id="9" name="Freeform 14"/>
            <p:cNvSpPr>
              <a:spLocks/>
            </p:cNvSpPr>
            <p:nvPr userDrawn="1"/>
          </p:nvSpPr>
          <p:spPr bwMode="ltGray">
            <a:xfrm>
              <a:off x="0" y="6215063"/>
              <a:ext cx="9144000" cy="554038"/>
            </a:xfrm>
            <a:custGeom>
              <a:avLst/>
              <a:gdLst>
                <a:gd name="T0" fmla="*/ 42657 w 46080"/>
                <a:gd name="T1" fmla="*/ 2258 h 2791"/>
                <a:gd name="T2" fmla="*/ 40224 w 46080"/>
                <a:gd name="T3" fmla="*/ 2711 h 2791"/>
                <a:gd name="T4" fmla="*/ 0 w 46080"/>
                <a:gd name="T5" fmla="*/ 2713 h 2791"/>
                <a:gd name="T6" fmla="*/ 0 w 46080"/>
                <a:gd name="T7" fmla="*/ 2777 h 2791"/>
                <a:gd name="T8" fmla="*/ 40224 w 46080"/>
                <a:gd name="T9" fmla="*/ 2775 h 2791"/>
                <a:gd name="T10" fmla="*/ 42675 w 46080"/>
                <a:gd name="T11" fmla="*/ 2320 h 2791"/>
                <a:gd name="T12" fmla="*/ 46080 w 46080"/>
                <a:gd name="T13" fmla="*/ 95 h 2791"/>
                <a:gd name="T14" fmla="*/ 46080 w 46080"/>
                <a:gd name="T15" fmla="*/ 0 h 2791"/>
                <a:gd name="T16" fmla="*/ 42657 w 46080"/>
                <a:gd name="T17" fmla="*/ 2258 h 2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080" h="2791">
                  <a:moveTo>
                    <a:pt x="42657" y="2258"/>
                  </a:moveTo>
                  <a:cubicBezTo>
                    <a:pt x="41300" y="2727"/>
                    <a:pt x="40235" y="2711"/>
                    <a:pt x="40224" y="2711"/>
                  </a:cubicBezTo>
                  <a:cubicBezTo>
                    <a:pt x="0" y="2713"/>
                    <a:pt x="0" y="2713"/>
                    <a:pt x="0" y="2713"/>
                  </a:cubicBezTo>
                  <a:cubicBezTo>
                    <a:pt x="0" y="2777"/>
                    <a:pt x="0" y="2777"/>
                    <a:pt x="0" y="2777"/>
                  </a:cubicBezTo>
                  <a:cubicBezTo>
                    <a:pt x="40224" y="2775"/>
                    <a:pt x="40224" y="2775"/>
                    <a:pt x="40224" y="2775"/>
                  </a:cubicBezTo>
                  <a:cubicBezTo>
                    <a:pt x="40234" y="2775"/>
                    <a:pt x="41309" y="2791"/>
                    <a:pt x="42675" y="2320"/>
                  </a:cubicBezTo>
                  <a:cubicBezTo>
                    <a:pt x="43654" y="1982"/>
                    <a:pt x="44943" y="1332"/>
                    <a:pt x="46080" y="95"/>
                  </a:cubicBezTo>
                  <a:cubicBezTo>
                    <a:pt x="46080" y="0"/>
                    <a:pt x="46080" y="0"/>
                    <a:pt x="46080" y="0"/>
                  </a:cubicBezTo>
                  <a:cubicBezTo>
                    <a:pt x="44941" y="1261"/>
                    <a:pt x="43641" y="1918"/>
                    <a:pt x="42657" y="225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nl-NL"/>
            </a:p>
          </p:txBody>
        </p:sp>
      </p:grpSp>
      <p:sp>
        <p:nvSpPr>
          <p:cNvPr id="6" name="Slide Number Placeholder 5"/>
          <p:cNvSpPr>
            <a:spLocks noGrp="1"/>
          </p:cNvSpPr>
          <p:nvPr>
            <p:ph type="sldNum" sz="quarter" idx="12"/>
          </p:nvPr>
        </p:nvSpPr>
        <p:spPr/>
        <p:txBody>
          <a:bodyPr/>
          <a:lstStyle/>
          <a:p>
            <a:r>
              <a:rPr lang="en-GB"/>
              <a:t>#</a:t>
            </a:r>
            <a:fld id="{41DB2716-3555-4756-BDF8-0DE425FAE472}" type="slidenum">
              <a:rPr lang="en-GB" smtClean="0"/>
              <a:pPr/>
              <a:t>‹nr.›</a:t>
            </a:fld>
            <a:endParaRPr lang="en-GB"/>
          </a:p>
        </p:txBody>
      </p:sp>
    </p:spTree>
    <p:extLst>
      <p:ext uri="{BB962C8B-B14F-4D97-AF65-F5344CB8AC3E}">
        <p14:creationId xmlns:p14="http://schemas.microsoft.com/office/powerpoint/2010/main" val="8049190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eeld (Onder)">
    <p:spTree>
      <p:nvGrpSpPr>
        <p:cNvPr id="1" name=""/>
        <p:cNvGrpSpPr/>
        <p:nvPr/>
      </p:nvGrpSpPr>
      <p:grpSpPr>
        <a:xfrm>
          <a:off x="0" y="0"/>
          <a:ext cx="0" cy="0"/>
          <a:chOff x="0" y="0"/>
          <a:chExt cx="0" cy="0"/>
        </a:xfrm>
      </p:grpSpPr>
      <p:sp>
        <p:nvSpPr>
          <p:cNvPr id="19" name="Tijdelijke aanduiding voor afbeelding 18"/>
          <p:cNvSpPr>
            <a:spLocks noGrp="1"/>
          </p:cNvSpPr>
          <p:nvPr>
            <p:ph type="pic" sz="quarter" idx="14" hasCustomPrompt="1"/>
          </p:nvPr>
        </p:nvSpPr>
        <p:spPr>
          <a:xfrm>
            <a:off x="0" y="4321175"/>
            <a:ext cx="8735614" cy="2536825"/>
          </a:xfrm>
          <a:custGeom>
            <a:avLst/>
            <a:gdLst>
              <a:gd name="connsiteX0" fmla="*/ 8746007 w 8750300"/>
              <a:gd name="connsiteY0" fmla="*/ 2542117 h 2549523"/>
              <a:gd name="connsiteX1" fmla="*/ 8750300 w 8750300"/>
              <a:gd name="connsiteY1" fmla="*/ 2542117 h 2549523"/>
              <a:gd name="connsiteX2" fmla="*/ 8750300 w 8750300"/>
              <a:gd name="connsiteY2" fmla="*/ 2549523 h 2549523"/>
              <a:gd name="connsiteX3" fmla="*/ 8750299 w 8750300"/>
              <a:gd name="connsiteY3" fmla="*/ 2549523 h 2549523"/>
              <a:gd name="connsiteX4" fmla="*/ 6279499 w 8750300"/>
              <a:gd name="connsiteY4" fmla="*/ 12698 h 2549523"/>
              <a:gd name="connsiteX5" fmla="*/ 7730705 w 8750300"/>
              <a:gd name="connsiteY5" fmla="*/ 815848 h 2549523"/>
              <a:gd name="connsiteX6" fmla="*/ 8733652 w 8750300"/>
              <a:gd name="connsiteY6" fmla="*/ 2546139 h 2549523"/>
              <a:gd name="connsiteX7" fmla="*/ 8735614 w 8750300"/>
              <a:gd name="connsiteY7" fmla="*/ 2549523 h 2549523"/>
              <a:gd name="connsiteX8" fmla="*/ 0 w 8750300"/>
              <a:gd name="connsiteY8" fmla="*/ 2549523 h 2549523"/>
              <a:gd name="connsiteX9" fmla="*/ 0 w 8750300"/>
              <a:gd name="connsiteY9" fmla="*/ 12897 h 2549523"/>
              <a:gd name="connsiteX10" fmla="*/ 6279499 w 8750300"/>
              <a:gd name="connsiteY10" fmla="*/ 12698 h 2549523"/>
              <a:gd name="connsiteX11" fmla="*/ 6396424 w 8750300"/>
              <a:gd name="connsiteY11" fmla="*/ 0 h 2549523"/>
              <a:gd name="connsiteX12" fmla="*/ 8750300 w 8750300"/>
              <a:gd name="connsiteY12" fmla="*/ 0 h 2549523"/>
              <a:gd name="connsiteX13" fmla="*/ 8750300 w 8750300"/>
              <a:gd name="connsiteY13" fmla="*/ 2542117 h 2549523"/>
              <a:gd name="connsiteX14" fmla="*/ 7741620 w 8750300"/>
              <a:gd name="connsiteY14" fmla="*/ 801694 h 2549523"/>
              <a:gd name="connsiteX15" fmla="*/ 6500575 w 8750300"/>
              <a:gd name="connsiteY15" fmla="*/ 6599 h 2549523"/>
              <a:gd name="connsiteX0" fmla="*/ 8746007 w 8750300"/>
              <a:gd name="connsiteY0" fmla="*/ 2542117 h 2549523"/>
              <a:gd name="connsiteX1" fmla="*/ 8750300 w 8750300"/>
              <a:gd name="connsiteY1" fmla="*/ 2542117 h 2549523"/>
              <a:gd name="connsiteX2" fmla="*/ 8750300 w 8750300"/>
              <a:gd name="connsiteY2" fmla="*/ 2549523 h 2549523"/>
              <a:gd name="connsiteX3" fmla="*/ 8750299 w 8750300"/>
              <a:gd name="connsiteY3" fmla="*/ 2549523 h 2549523"/>
              <a:gd name="connsiteX4" fmla="*/ 8746007 w 8750300"/>
              <a:gd name="connsiteY4" fmla="*/ 2542117 h 2549523"/>
              <a:gd name="connsiteX5" fmla="*/ 6279499 w 8750300"/>
              <a:gd name="connsiteY5" fmla="*/ 12698 h 2549523"/>
              <a:gd name="connsiteX6" fmla="*/ 7730705 w 8750300"/>
              <a:gd name="connsiteY6" fmla="*/ 815848 h 2549523"/>
              <a:gd name="connsiteX7" fmla="*/ 8733652 w 8750300"/>
              <a:gd name="connsiteY7" fmla="*/ 2546139 h 2549523"/>
              <a:gd name="connsiteX8" fmla="*/ 8735614 w 8750300"/>
              <a:gd name="connsiteY8" fmla="*/ 2549523 h 2549523"/>
              <a:gd name="connsiteX9" fmla="*/ 0 w 8750300"/>
              <a:gd name="connsiteY9" fmla="*/ 2549523 h 2549523"/>
              <a:gd name="connsiteX10" fmla="*/ 0 w 8750300"/>
              <a:gd name="connsiteY10" fmla="*/ 12897 h 2549523"/>
              <a:gd name="connsiteX11" fmla="*/ 6279499 w 8750300"/>
              <a:gd name="connsiteY11" fmla="*/ 12698 h 2549523"/>
              <a:gd name="connsiteX12" fmla="*/ 6396424 w 8750300"/>
              <a:gd name="connsiteY12" fmla="*/ 0 h 2549523"/>
              <a:gd name="connsiteX13" fmla="*/ 8750300 w 8750300"/>
              <a:gd name="connsiteY13" fmla="*/ 2542117 h 2549523"/>
              <a:gd name="connsiteX14" fmla="*/ 7741620 w 8750300"/>
              <a:gd name="connsiteY14" fmla="*/ 801694 h 2549523"/>
              <a:gd name="connsiteX15" fmla="*/ 6500575 w 8750300"/>
              <a:gd name="connsiteY15" fmla="*/ 6599 h 2549523"/>
              <a:gd name="connsiteX16" fmla="*/ 6396424 w 8750300"/>
              <a:gd name="connsiteY16" fmla="*/ 0 h 2549523"/>
              <a:gd name="connsiteX0" fmla="*/ 8746007 w 8750300"/>
              <a:gd name="connsiteY0" fmla="*/ 2535518 h 2542924"/>
              <a:gd name="connsiteX1" fmla="*/ 8750300 w 8750300"/>
              <a:gd name="connsiteY1" fmla="*/ 2535518 h 2542924"/>
              <a:gd name="connsiteX2" fmla="*/ 8750300 w 8750300"/>
              <a:gd name="connsiteY2" fmla="*/ 2542924 h 2542924"/>
              <a:gd name="connsiteX3" fmla="*/ 8750299 w 8750300"/>
              <a:gd name="connsiteY3" fmla="*/ 2542924 h 2542924"/>
              <a:gd name="connsiteX4" fmla="*/ 8746007 w 8750300"/>
              <a:gd name="connsiteY4" fmla="*/ 2535518 h 2542924"/>
              <a:gd name="connsiteX5" fmla="*/ 6279499 w 8750300"/>
              <a:gd name="connsiteY5" fmla="*/ 6099 h 2542924"/>
              <a:gd name="connsiteX6" fmla="*/ 7730705 w 8750300"/>
              <a:gd name="connsiteY6" fmla="*/ 809249 h 2542924"/>
              <a:gd name="connsiteX7" fmla="*/ 8733652 w 8750300"/>
              <a:gd name="connsiteY7" fmla="*/ 2539540 h 2542924"/>
              <a:gd name="connsiteX8" fmla="*/ 8735614 w 8750300"/>
              <a:gd name="connsiteY8" fmla="*/ 2542924 h 2542924"/>
              <a:gd name="connsiteX9" fmla="*/ 0 w 8750300"/>
              <a:gd name="connsiteY9" fmla="*/ 2542924 h 2542924"/>
              <a:gd name="connsiteX10" fmla="*/ 0 w 8750300"/>
              <a:gd name="connsiteY10" fmla="*/ 6298 h 2542924"/>
              <a:gd name="connsiteX11" fmla="*/ 6279499 w 8750300"/>
              <a:gd name="connsiteY11" fmla="*/ 6099 h 2542924"/>
              <a:gd name="connsiteX12" fmla="*/ 6500575 w 8750300"/>
              <a:gd name="connsiteY12" fmla="*/ 0 h 2542924"/>
              <a:gd name="connsiteX13" fmla="*/ 8750300 w 8750300"/>
              <a:gd name="connsiteY13" fmla="*/ 2535518 h 2542924"/>
              <a:gd name="connsiteX14" fmla="*/ 7741620 w 8750300"/>
              <a:gd name="connsiteY14" fmla="*/ 795095 h 2542924"/>
              <a:gd name="connsiteX15" fmla="*/ 6500575 w 8750300"/>
              <a:gd name="connsiteY15" fmla="*/ 0 h 2542924"/>
              <a:gd name="connsiteX0" fmla="*/ 8746007 w 8750300"/>
              <a:gd name="connsiteY0" fmla="*/ 2529419 h 2536825"/>
              <a:gd name="connsiteX1" fmla="*/ 8750300 w 8750300"/>
              <a:gd name="connsiteY1" fmla="*/ 2529419 h 2536825"/>
              <a:gd name="connsiteX2" fmla="*/ 8750300 w 8750300"/>
              <a:gd name="connsiteY2" fmla="*/ 2536825 h 2536825"/>
              <a:gd name="connsiteX3" fmla="*/ 8750299 w 8750300"/>
              <a:gd name="connsiteY3" fmla="*/ 2536825 h 2536825"/>
              <a:gd name="connsiteX4" fmla="*/ 8746007 w 8750300"/>
              <a:gd name="connsiteY4" fmla="*/ 2529419 h 2536825"/>
              <a:gd name="connsiteX5" fmla="*/ 6279499 w 8750300"/>
              <a:gd name="connsiteY5" fmla="*/ 0 h 2536825"/>
              <a:gd name="connsiteX6" fmla="*/ 7730705 w 8750300"/>
              <a:gd name="connsiteY6" fmla="*/ 803150 h 2536825"/>
              <a:gd name="connsiteX7" fmla="*/ 8733652 w 8750300"/>
              <a:gd name="connsiteY7" fmla="*/ 2533441 h 2536825"/>
              <a:gd name="connsiteX8" fmla="*/ 8735614 w 8750300"/>
              <a:gd name="connsiteY8" fmla="*/ 2536825 h 2536825"/>
              <a:gd name="connsiteX9" fmla="*/ 0 w 8750300"/>
              <a:gd name="connsiteY9" fmla="*/ 2536825 h 2536825"/>
              <a:gd name="connsiteX10" fmla="*/ 0 w 8750300"/>
              <a:gd name="connsiteY10" fmla="*/ 199 h 2536825"/>
              <a:gd name="connsiteX11" fmla="*/ 6279499 w 8750300"/>
              <a:gd name="connsiteY11" fmla="*/ 0 h 2536825"/>
              <a:gd name="connsiteX12" fmla="*/ 7741620 w 8750300"/>
              <a:gd name="connsiteY12" fmla="*/ 788996 h 2536825"/>
              <a:gd name="connsiteX13" fmla="*/ 8750300 w 8750300"/>
              <a:gd name="connsiteY13" fmla="*/ 2529419 h 2536825"/>
              <a:gd name="connsiteX14" fmla="*/ 7741620 w 8750300"/>
              <a:gd name="connsiteY14" fmla="*/ 788996 h 2536825"/>
              <a:gd name="connsiteX0" fmla="*/ 8746007 w 8750300"/>
              <a:gd name="connsiteY0" fmla="*/ 2529419 h 2536825"/>
              <a:gd name="connsiteX1" fmla="*/ 8750300 w 8750300"/>
              <a:gd name="connsiteY1" fmla="*/ 2529419 h 2536825"/>
              <a:gd name="connsiteX2" fmla="*/ 8750300 w 8750300"/>
              <a:gd name="connsiteY2" fmla="*/ 2536825 h 2536825"/>
              <a:gd name="connsiteX3" fmla="*/ 8750299 w 8750300"/>
              <a:gd name="connsiteY3" fmla="*/ 2536825 h 2536825"/>
              <a:gd name="connsiteX4" fmla="*/ 8746007 w 8750300"/>
              <a:gd name="connsiteY4" fmla="*/ 2529419 h 2536825"/>
              <a:gd name="connsiteX5" fmla="*/ 6279499 w 8750300"/>
              <a:gd name="connsiteY5" fmla="*/ 0 h 2536825"/>
              <a:gd name="connsiteX6" fmla="*/ 7730705 w 8750300"/>
              <a:gd name="connsiteY6" fmla="*/ 803150 h 2536825"/>
              <a:gd name="connsiteX7" fmla="*/ 8733652 w 8750300"/>
              <a:gd name="connsiteY7" fmla="*/ 2533441 h 2536825"/>
              <a:gd name="connsiteX8" fmla="*/ 8735614 w 8750300"/>
              <a:gd name="connsiteY8" fmla="*/ 2536825 h 2536825"/>
              <a:gd name="connsiteX9" fmla="*/ 0 w 8750300"/>
              <a:gd name="connsiteY9" fmla="*/ 2536825 h 2536825"/>
              <a:gd name="connsiteX10" fmla="*/ 0 w 8750300"/>
              <a:gd name="connsiteY10" fmla="*/ 199 h 2536825"/>
              <a:gd name="connsiteX11" fmla="*/ 6279499 w 8750300"/>
              <a:gd name="connsiteY11" fmla="*/ 0 h 2536825"/>
              <a:gd name="connsiteX0" fmla="*/ 8750299 w 8750300"/>
              <a:gd name="connsiteY0" fmla="*/ 2536825 h 2536825"/>
              <a:gd name="connsiteX1" fmla="*/ 8750300 w 8750300"/>
              <a:gd name="connsiteY1" fmla="*/ 2529419 h 2536825"/>
              <a:gd name="connsiteX2" fmla="*/ 8750300 w 8750300"/>
              <a:gd name="connsiteY2" fmla="*/ 2536825 h 2536825"/>
              <a:gd name="connsiteX3" fmla="*/ 8750299 w 8750300"/>
              <a:gd name="connsiteY3" fmla="*/ 2536825 h 2536825"/>
              <a:gd name="connsiteX4" fmla="*/ 6279499 w 8750300"/>
              <a:gd name="connsiteY4" fmla="*/ 0 h 2536825"/>
              <a:gd name="connsiteX5" fmla="*/ 7730705 w 8750300"/>
              <a:gd name="connsiteY5" fmla="*/ 803150 h 2536825"/>
              <a:gd name="connsiteX6" fmla="*/ 8733652 w 8750300"/>
              <a:gd name="connsiteY6" fmla="*/ 2533441 h 2536825"/>
              <a:gd name="connsiteX7" fmla="*/ 8735614 w 8750300"/>
              <a:gd name="connsiteY7" fmla="*/ 2536825 h 2536825"/>
              <a:gd name="connsiteX8" fmla="*/ 0 w 8750300"/>
              <a:gd name="connsiteY8" fmla="*/ 2536825 h 2536825"/>
              <a:gd name="connsiteX9" fmla="*/ 0 w 8750300"/>
              <a:gd name="connsiteY9" fmla="*/ 199 h 2536825"/>
              <a:gd name="connsiteX10" fmla="*/ 6279499 w 8750300"/>
              <a:gd name="connsiteY10" fmla="*/ 0 h 2536825"/>
              <a:gd name="connsiteX0" fmla="*/ 8750300 w 8750300"/>
              <a:gd name="connsiteY0" fmla="*/ 2536825 h 2536825"/>
              <a:gd name="connsiteX1" fmla="*/ 8750300 w 8750300"/>
              <a:gd name="connsiteY1" fmla="*/ 2529419 h 2536825"/>
              <a:gd name="connsiteX2" fmla="*/ 8750300 w 8750300"/>
              <a:gd name="connsiteY2" fmla="*/ 2536825 h 2536825"/>
              <a:gd name="connsiteX3" fmla="*/ 6279499 w 8750300"/>
              <a:gd name="connsiteY3" fmla="*/ 0 h 2536825"/>
              <a:gd name="connsiteX4" fmla="*/ 7730705 w 8750300"/>
              <a:gd name="connsiteY4" fmla="*/ 803150 h 2536825"/>
              <a:gd name="connsiteX5" fmla="*/ 8733652 w 8750300"/>
              <a:gd name="connsiteY5" fmla="*/ 2533441 h 2536825"/>
              <a:gd name="connsiteX6" fmla="*/ 8735614 w 8750300"/>
              <a:gd name="connsiteY6" fmla="*/ 2536825 h 2536825"/>
              <a:gd name="connsiteX7" fmla="*/ 0 w 8750300"/>
              <a:gd name="connsiteY7" fmla="*/ 2536825 h 2536825"/>
              <a:gd name="connsiteX8" fmla="*/ 0 w 8750300"/>
              <a:gd name="connsiteY8" fmla="*/ 199 h 2536825"/>
              <a:gd name="connsiteX9" fmla="*/ 6279499 w 8750300"/>
              <a:gd name="connsiteY9" fmla="*/ 0 h 2536825"/>
              <a:gd name="connsiteX0" fmla="*/ 6279499 w 8735614"/>
              <a:gd name="connsiteY0" fmla="*/ 0 h 2536825"/>
              <a:gd name="connsiteX1" fmla="*/ 7730705 w 8735614"/>
              <a:gd name="connsiteY1" fmla="*/ 803150 h 2536825"/>
              <a:gd name="connsiteX2" fmla="*/ 8733652 w 8735614"/>
              <a:gd name="connsiteY2" fmla="*/ 2533441 h 2536825"/>
              <a:gd name="connsiteX3" fmla="*/ 8735614 w 8735614"/>
              <a:gd name="connsiteY3" fmla="*/ 2536825 h 2536825"/>
              <a:gd name="connsiteX4" fmla="*/ 0 w 8735614"/>
              <a:gd name="connsiteY4" fmla="*/ 2536825 h 2536825"/>
              <a:gd name="connsiteX5" fmla="*/ 0 w 8735614"/>
              <a:gd name="connsiteY5" fmla="*/ 199 h 2536825"/>
              <a:gd name="connsiteX6" fmla="*/ 6279499 w 8735614"/>
              <a:gd name="connsiteY6" fmla="*/ 0 h 2536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35614" h="2536825">
                <a:moveTo>
                  <a:pt x="6279499" y="0"/>
                </a:moveTo>
                <a:cubicBezTo>
                  <a:pt x="6871848" y="0"/>
                  <a:pt x="7414389" y="300785"/>
                  <a:pt x="7730705" y="803150"/>
                </a:cubicBezTo>
                <a:lnTo>
                  <a:pt x="8733652" y="2533441"/>
                </a:lnTo>
                <a:lnTo>
                  <a:pt x="8735614" y="2536825"/>
                </a:lnTo>
                <a:lnTo>
                  <a:pt x="0" y="2536825"/>
                </a:lnTo>
                <a:lnTo>
                  <a:pt x="0" y="199"/>
                </a:lnTo>
                <a:lnTo>
                  <a:pt x="6279499" y="0"/>
                </a:lnTo>
                <a:close/>
              </a:path>
            </a:pathLst>
          </a:custGeom>
          <a:solidFill>
            <a:schemeClr val="accent5"/>
          </a:solidFill>
        </p:spPr>
        <p:txBody>
          <a:bodyPr wrap="square" bIns="900000" anchor="ctr" anchorCtr="0">
            <a:noAutofit/>
          </a:bodyPr>
          <a:lstStyle>
            <a:lvl1pPr marL="0" indent="0" algn="ctr">
              <a:buNone/>
              <a:defRPr/>
            </a:lvl1pPr>
          </a:lstStyle>
          <a:p>
            <a:r>
              <a:rPr lang="en-GB"/>
              <a:t> </a:t>
            </a:r>
          </a:p>
        </p:txBody>
      </p:sp>
      <p:sp>
        <p:nvSpPr>
          <p:cNvPr id="2" name="Title 1"/>
          <p:cNvSpPr>
            <a:spLocks noGrp="1"/>
          </p:cNvSpPr>
          <p:nvPr userDrawn="1">
            <p:ph type="title"/>
          </p:nvPr>
        </p:nvSpPr>
        <p:spPr>
          <a:xfrm>
            <a:off x="1202400" y="1281600"/>
            <a:ext cx="6573600" cy="738000"/>
          </a:xfrm>
        </p:spPr>
        <p:txBody>
          <a:bodyPr anchor="t" anchorCtr="0"/>
          <a:lstStyle>
            <a:lvl1pPr>
              <a:defRPr lang="en-US" sz="2400" kern="1200" smtClean="0">
                <a:solidFill>
                  <a:schemeClr val="tx1"/>
                </a:solidFill>
                <a:latin typeface="+mj-lt"/>
                <a:ea typeface="+mj-ea"/>
                <a:cs typeface="+mj-cs"/>
              </a:defRPr>
            </a:lvl1pPr>
          </a:lstStyle>
          <a:p>
            <a:r>
              <a:rPr lang="en-GB"/>
              <a:t>Klik om stijl te bewerken</a:t>
            </a:r>
          </a:p>
        </p:txBody>
      </p:sp>
      <p:sp>
        <p:nvSpPr>
          <p:cNvPr id="4" name="Date Placeholder 3"/>
          <p:cNvSpPr>
            <a:spLocks noGrp="1"/>
          </p:cNvSpPr>
          <p:nvPr userDrawn="1">
            <p:ph type="dt" sz="half" idx="10"/>
          </p:nvPr>
        </p:nvSpPr>
        <p:spPr/>
        <p:txBody>
          <a:bodyPr/>
          <a:lstStyle/>
          <a:p>
            <a:r>
              <a:rPr lang="nl-NL"/>
              <a:t>Groningen, 17 October 2023</a:t>
            </a:r>
            <a:endParaRPr lang="en-GB"/>
          </a:p>
        </p:txBody>
      </p:sp>
      <p:sp>
        <p:nvSpPr>
          <p:cNvPr id="5" name="Footer Placeholder 4"/>
          <p:cNvSpPr>
            <a:spLocks noGrp="1"/>
          </p:cNvSpPr>
          <p:nvPr userDrawn="1">
            <p:ph type="ftr" sz="quarter" idx="11"/>
          </p:nvPr>
        </p:nvSpPr>
        <p:spPr bwMode="white"/>
        <p:txBody>
          <a:bodyPr/>
          <a:lstStyle>
            <a:lvl1pPr>
              <a:defRPr>
                <a:solidFill>
                  <a:schemeClr val="bg1"/>
                </a:solidFill>
                <a:effectLst>
                  <a:outerShdw blurRad="38100" dist="38100" dir="2700000" algn="tl">
                    <a:srgbClr val="000000">
                      <a:alpha val="43137"/>
                    </a:srgbClr>
                  </a:outerShdw>
                </a:effectLst>
              </a:defRPr>
            </a:lvl1pPr>
          </a:lstStyle>
          <a:p>
            <a:endParaRPr lang="en-GB"/>
          </a:p>
        </p:txBody>
      </p:sp>
      <p:sp>
        <p:nvSpPr>
          <p:cNvPr id="6" name="Slide Number Placeholder 5"/>
          <p:cNvSpPr>
            <a:spLocks noGrp="1"/>
          </p:cNvSpPr>
          <p:nvPr userDrawn="1">
            <p:ph type="sldNum" sz="quarter" idx="12"/>
          </p:nvPr>
        </p:nvSpPr>
        <p:spPr/>
        <p:txBody>
          <a:bodyPr/>
          <a:lstStyle/>
          <a:p>
            <a:r>
              <a:rPr lang="en-GB"/>
              <a:t>#</a:t>
            </a:r>
            <a:fld id="{41DB2716-3555-4756-BDF8-0DE425FAE472}" type="slidenum">
              <a:rPr lang="en-GB" smtClean="0"/>
              <a:pPr/>
              <a:t>‹nr.›</a:t>
            </a:fld>
            <a:endParaRPr lang="en-GB"/>
          </a:p>
        </p:txBody>
      </p:sp>
      <p:sp>
        <p:nvSpPr>
          <p:cNvPr id="11" name="Tijdelijke aanduiding voor inhoud 10"/>
          <p:cNvSpPr>
            <a:spLocks noGrp="1"/>
          </p:cNvSpPr>
          <p:nvPr userDrawn="1">
            <p:ph sz="quarter" idx="13"/>
          </p:nvPr>
        </p:nvSpPr>
        <p:spPr>
          <a:xfrm>
            <a:off x="1202400" y="2073600"/>
            <a:ext cx="6573600" cy="2080800"/>
          </a:xfrm>
        </p:spPr>
        <p:txBody>
          <a:bodyPr/>
          <a:lstStyle/>
          <a:p>
            <a:pPr lvl="0"/>
            <a:r>
              <a:rPr lang="en-GB"/>
              <a:t>Klikken om de tekststijl van het model te bewerken</a:t>
            </a:r>
          </a:p>
          <a:p>
            <a:pPr lvl="1"/>
            <a:r>
              <a:rPr lang="en-GB"/>
              <a:t>Tweede niveau</a:t>
            </a:r>
          </a:p>
          <a:p>
            <a:pPr lvl="2"/>
            <a:r>
              <a:rPr lang="en-GB"/>
              <a:t>Derde niveau</a:t>
            </a:r>
          </a:p>
          <a:p>
            <a:pPr lvl="3"/>
            <a:r>
              <a:rPr lang="en-GB"/>
              <a:t>Vierde niveau</a:t>
            </a:r>
          </a:p>
          <a:p>
            <a:pPr lvl="4"/>
            <a:r>
              <a:rPr lang="en-GB"/>
              <a:t>Vijfde niveau</a:t>
            </a:r>
          </a:p>
        </p:txBody>
      </p:sp>
      <p:sp>
        <p:nvSpPr>
          <p:cNvPr id="20" name="Freeform 16"/>
          <p:cNvSpPr>
            <a:spLocks/>
          </p:cNvSpPr>
          <p:nvPr userDrawn="1"/>
        </p:nvSpPr>
        <p:spPr bwMode="ltGray">
          <a:xfrm>
            <a:off x="0" y="4308476"/>
            <a:ext cx="8750300" cy="2549525"/>
          </a:xfrm>
          <a:custGeom>
            <a:avLst/>
            <a:gdLst>
              <a:gd name="T0" fmla="*/ 38957 w 44095"/>
              <a:gd name="T1" fmla="*/ 4112 h 12850"/>
              <a:gd name="T2" fmla="*/ 44021 w 44095"/>
              <a:gd name="T3" fmla="*/ 12850 h 12850"/>
              <a:gd name="T4" fmla="*/ 44095 w 44095"/>
              <a:gd name="T5" fmla="*/ 12850 h 12850"/>
              <a:gd name="T6" fmla="*/ 39012 w 44095"/>
              <a:gd name="T7" fmla="*/ 4078 h 12850"/>
              <a:gd name="T8" fmla="*/ 31644 w 44095"/>
              <a:gd name="T9" fmla="*/ 0 h 12850"/>
              <a:gd name="T10" fmla="*/ 0 w 44095"/>
              <a:gd name="T11" fmla="*/ 1 h 12850"/>
              <a:gd name="T12" fmla="*/ 0 w 44095"/>
              <a:gd name="T13" fmla="*/ 65 h 12850"/>
              <a:gd name="T14" fmla="*/ 31644 w 44095"/>
              <a:gd name="T15" fmla="*/ 64 h 12850"/>
              <a:gd name="T16" fmla="*/ 38957 w 44095"/>
              <a:gd name="T17" fmla="*/ 4112 h 12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095" h="12850">
                <a:moveTo>
                  <a:pt x="38957" y="4112"/>
                </a:moveTo>
                <a:cubicBezTo>
                  <a:pt x="44021" y="12850"/>
                  <a:pt x="44021" y="12850"/>
                  <a:pt x="44021" y="12850"/>
                </a:cubicBezTo>
                <a:cubicBezTo>
                  <a:pt x="44095" y="12850"/>
                  <a:pt x="44095" y="12850"/>
                  <a:pt x="44095" y="12850"/>
                </a:cubicBezTo>
                <a:cubicBezTo>
                  <a:pt x="39012" y="4078"/>
                  <a:pt x="39012" y="4078"/>
                  <a:pt x="39012" y="4078"/>
                </a:cubicBezTo>
                <a:cubicBezTo>
                  <a:pt x="37406" y="1527"/>
                  <a:pt x="34651" y="0"/>
                  <a:pt x="31644" y="0"/>
                </a:cubicBezTo>
                <a:cubicBezTo>
                  <a:pt x="0" y="1"/>
                  <a:pt x="0" y="1"/>
                  <a:pt x="0" y="1"/>
                </a:cubicBezTo>
                <a:cubicBezTo>
                  <a:pt x="0" y="65"/>
                  <a:pt x="0" y="65"/>
                  <a:pt x="0" y="65"/>
                </a:cubicBezTo>
                <a:cubicBezTo>
                  <a:pt x="31644" y="64"/>
                  <a:pt x="31644" y="64"/>
                  <a:pt x="31644" y="64"/>
                </a:cubicBezTo>
                <a:cubicBezTo>
                  <a:pt x="34629" y="64"/>
                  <a:pt x="37363" y="1580"/>
                  <a:pt x="38957" y="4112"/>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GB"/>
          </a:p>
        </p:txBody>
      </p:sp>
      <p:sp>
        <p:nvSpPr>
          <p:cNvPr id="12" name="sSlideImageOverlay"/>
          <p:cNvSpPr>
            <a:spLocks noGrp="1"/>
          </p:cNvSpPr>
          <p:nvPr userDrawn="1">
            <p:ph type="body" sz="quarter" idx="15" hasCustomPrompt="1"/>
          </p:nvPr>
        </p:nvSpPr>
        <p:spPr bwMode="ltGray">
          <a:xfrm>
            <a:off x="2293200" y="6500477"/>
            <a:ext cx="6850800" cy="364134"/>
          </a:xfrm>
          <a:custGeom>
            <a:avLst/>
            <a:gdLst>
              <a:gd name="T0" fmla="*/ 2148 w 2148"/>
              <a:gd name="T1" fmla="*/ 0 h 114"/>
              <a:gd name="T2" fmla="*/ 307 w 2148"/>
              <a:gd name="T3" fmla="*/ 1 h 114"/>
              <a:gd name="T4" fmla="*/ 0 w 2148"/>
              <a:gd name="T5" fmla="*/ 114 h 114"/>
            </a:gdLst>
            <a:ahLst/>
            <a:cxnLst>
              <a:cxn ang="0">
                <a:pos x="T0" y="T1"/>
              </a:cxn>
              <a:cxn ang="0">
                <a:pos x="T2" y="T3"/>
              </a:cxn>
              <a:cxn ang="0">
                <a:pos x="T4" y="T5"/>
              </a:cxn>
            </a:cxnLst>
            <a:rect l="0" t="0" r="r" b="b"/>
            <a:pathLst>
              <a:path w="2148" h="114">
                <a:moveTo>
                  <a:pt x="2148" y="0"/>
                </a:moveTo>
                <a:cubicBezTo>
                  <a:pt x="307" y="1"/>
                  <a:pt x="307" y="1"/>
                  <a:pt x="307" y="1"/>
                </a:cubicBezTo>
                <a:cubicBezTo>
                  <a:pt x="202" y="3"/>
                  <a:pt x="88" y="43"/>
                  <a:pt x="0" y="114"/>
                </a:cubicBezTo>
              </a:path>
            </a:pathLst>
          </a:cu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bodyPr>
          <a:lstStyle>
            <a:lvl1pPr marL="0" indent="0" algn="ctr">
              <a:buNone/>
              <a:defRPr sz="800"/>
            </a:lvl1pPr>
          </a:lstStyle>
          <a:p>
            <a:r>
              <a:rPr lang="en-GB"/>
              <a:t> </a:t>
            </a:r>
          </a:p>
        </p:txBody>
      </p:sp>
    </p:spTree>
    <p:extLst>
      <p:ext uri="{BB962C8B-B14F-4D97-AF65-F5344CB8AC3E}">
        <p14:creationId xmlns:p14="http://schemas.microsoft.com/office/powerpoint/2010/main" val="11172156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Inhoud #1 (Twee kolommen)">
    <p:spTree>
      <p:nvGrpSpPr>
        <p:cNvPr id="1" name=""/>
        <p:cNvGrpSpPr/>
        <p:nvPr/>
      </p:nvGrpSpPr>
      <p:grpSpPr>
        <a:xfrm>
          <a:off x="0" y="0"/>
          <a:ext cx="0" cy="0"/>
          <a:chOff x="0" y="0"/>
          <a:chExt cx="0" cy="0"/>
        </a:xfrm>
      </p:grpSpPr>
      <p:grpSp>
        <p:nvGrpSpPr>
          <p:cNvPr id="8" name="sBackgroundLines"/>
          <p:cNvGrpSpPr/>
          <p:nvPr userDrawn="1"/>
        </p:nvGrpSpPr>
        <p:grpSpPr bwMode="ltGray">
          <a:xfrm>
            <a:off x="0" y="6215064"/>
            <a:ext cx="9144000" cy="642937"/>
            <a:chOff x="0" y="6215063"/>
            <a:chExt cx="9144000" cy="642937"/>
          </a:xfrm>
        </p:grpSpPr>
        <p:sp>
          <p:nvSpPr>
            <p:cNvPr id="9" name="Freeform 10"/>
            <p:cNvSpPr>
              <a:spLocks/>
            </p:cNvSpPr>
            <p:nvPr userDrawn="1"/>
          </p:nvSpPr>
          <p:spPr bwMode="ltGray">
            <a:xfrm>
              <a:off x="0" y="6454775"/>
              <a:ext cx="3005138" cy="403225"/>
            </a:xfrm>
            <a:custGeom>
              <a:avLst/>
              <a:gdLst>
                <a:gd name="T0" fmla="*/ 9765 w 15142"/>
                <a:gd name="T1" fmla="*/ 1 h 2033"/>
                <a:gd name="T2" fmla="*/ 0 w 15142"/>
                <a:gd name="T3" fmla="*/ 0 h 2033"/>
                <a:gd name="T4" fmla="*/ 0 w 15142"/>
                <a:gd name="T5" fmla="*/ 64 h 2033"/>
                <a:gd name="T6" fmla="*/ 9765 w 15142"/>
                <a:gd name="T7" fmla="*/ 65 h 2033"/>
                <a:gd name="T8" fmla="*/ 15043 w 15142"/>
                <a:gd name="T9" fmla="*/ 2033 h 2033"/>
                <a:gd name="T10" fmla="*/ 15142 w 15142"/>
                <a:gd name="T11" fmla="*/ 2033 h 2033"/>
                <a:gd name="T12" fmla="*/ 9765 w 15142"/>
                <a:gd name="T13" fmla="*/ 1 h 2033"/>
              </a:gdLst>
              <a:ahLst/>
              <a:cxnLst>
                <a:cxn ang="0">
                  <a:pos x="T0" y="T1"/>
                </a:cxn>
                <a:cxn ang="0">
                  <a:pos x="T2" y="T3"/>
                </a:cxn>
                <a:cxn ang="0">
                  <a:pos x="T4" y="T5"/>
                </a:cxn>
                <a:cxn ang="0">
                  <a:pos x="T6" y="T7"/>
                </a:cxn>
                <a:cxn ang="0">
                  <a:pos x="T8" y="T9"/>
                </a:cxn>
                <a:cxn ang="0">
                  <a:pos x="T10" y="T11"/>
                </a:cxn>
                <a:cxn ang="0">
                  <a:pos x="T12" y="T13"/>
                </a:cxn>
              </a:cxnLst>
              <a:rect l="0" t="0" r="r" b="b"/>
              <a:pathLst>
                <a:path w="15142" h="2033">
                  <a:moveTo>
                    <a:pt x="9765" y="1"/>
                  </a:moveTo>
                  <a:cubicBezTo>
                    <a:pt x="0" y="0"/>
                    <a:pt x="0" y="0"/>
                    <a:pt x="0" y="0"/>
                  </a:cubicBezTo>
                  <a:cubicBezTo>
                    <a:pt x="0" y="64"/>
                    <a:pt x="0" y="64"/>
                    <a:pt x="0" y="64"/>
                  </a:cubicBezTo>
                  <a:cubicBezTo>
                    <a:pt x="9765" y="65"/>
                    <a:pt x="9765" y="65"/>
                    <a:pt x="9765" y="65"/>
                  </a:cubicBezTo>
                  <a:cubicBezTo>
                    <a:pt x="11741" y="65"/>
                    <a:pt x="13599" y="776"/>
                    <a:pt x="15043" y="2033"/>
                  </a:cubicBezTo>
                  <a:cubicBezTo>
                    <a:pt x="15142" y="2033"/>
                    <a:pt x="15142" y="2033"/>
                    <a:pt x="15142" y="2033"/>
                  </a:cubicBezTo>
                  <a:cubicBezTo>
                    <a:pt x="13678" y="736"/>
                    <a:pt x="11782" y="1"/>
                    <a:pt x="9765" y="1"/>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nl-NL"/>
            </a:p>
          </p:txBody>
        </p:sp>
        <p:sp>
          <p:nvSpPr>
            <p:cNvPr id="10" name="Freeform 14"/>
            <p:cNvSpPr>
              <a:spLocks/>
            </p:cNvSpPr>
            <p:nvPr userDrawn="1"/>
          </p:nvSpPr>
          <p:spPr bwMode="ltGray">
            <a:xfrm>
              <a:off x="0" y="6215063"/>
              <a:ext cx="9144000" cy="554038"/>
            </a:xfrm>
            <a:custGeom>
              <a:avLst/>
              <a:gdLst>
                <a:gd name="T0" fmla="*/ 42657 w 46080"/>
                <a:gd name="T1" fmla="*/ 2258 h 2791"/>
                <a:gd name="T2" fmla="*/ 40224 w 46080"/>
                <a:gd name="T3" fmla="*/ 2711 h 2791"/>
                <a:gd name="T4" fmla="*/ 0 w 46080"/>
                <a:gd name="T5" fmla="*/ 2713 h 2791"/>
                <a:gd name="T6" fmla="*/ 0 w 46080"/>
                <a:gd name="T7" fmla="*/ 2777 h 2791"/>
                <a:gd name="T8" fmla="*/ 40224 w 46080"/>
                <a:gd name="T9" fmla="*/ 2775 h 2791"/>
                <a:gd name="T10" fmla="*/ 42675 w 46080"/>
                <a:gd name="T11" fmla="*/ 2320 h 2791"/>
                <a:gd name="T12" fmla="*/ 46080 w 46080"/>
                <a:gd name="T13" fmla="*/ 95 h 2791"/>
                <a:gd name="T14" fmla="*/ 46080 w 46080"/>
                <a:gd name="T15" fmla="*/ 0 h 2791"/>
                <a:gd name="T16" fmla="*/ 42657 w 46080"/>
                <a:gd name="T17" fmla="*/ 2258 h 2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080" h="2791">
                  <a:moveTo>
                    <a:pt x="42657" y="2258"/>
                  </a:moveTo>
                  <a:cubicBezTo>
                    <a:pt x="41300" y="2727"/>
                    <a:pt x="40235" y="2711"/>
                    <a:pt x="40224" y="2711"/>
                  </a:cubicBezTo>
                  <a:cubicBezTo>
                    <a:pt x="0" y="2713"/>
                    <a:pt x="0" y="2713"/>
                    <a:pt x="0" y="2713"/>
                  </a:cubicBezTo>
                  <a:cubicBezTo>
                    <a:pt x="0" y="2777"/>
                    <a:pt x="0" y="2777"/>
                    <a:pt x="0" y="2777"/>
                  </a:cubicBezTo>
                  <a:cubicBezTo>
                    <a:pt x="40224" y="2775"/>
                    <a:pt x="40224" y="2775"/>
                    <a:pt x="40224" y="2775"/>
                  </a:cubicBezTo>
                  <a:cubicBezTo>
                    <a:pt x="40234" y="2775"/>
                    <a:pt x="41309" y="2791"/>
                    <a:pt x="42675" y="2320"/>
                  </a:cubicBezTo>
                  <a:cubicBezTo>
                    <a:pt x="43654" y="1982"/>
                    <a:pt x="44943" y="1332"/>
                    <a:pt x="46080" y="95"/>
                  </a:cubicBezTo>
                  <a:cubicBezTo>
                    <a:pt x="46080" y="0"/>
                    <a:pt x="46080" y="0"/>
                    <a:pt x="46080" y="0"/>
                  </a:cubicBezTo>
                  <a:cubicBezTo>
                    <a:pt x="44941" y="1261"/>
                    <a:pt x="43641" y="1918"/>
                    <a:pt x="42657" y="225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nl-NL"/>
            </a:p>
          </p:txBody>
        </p:sp>
      </p:grpSp>
      <p:sp>
        <p:nvSpPr>
          <p:cNvPr id="2" name="Title 1"/>
          <p:cNvSpPr>
            <a:spLocks noGrp="1"/>
          </p:cNvSpPr>
          <p:nvPr>
            <p:ph type="title"/>
          </p:nvPr>
        </p:nvSpPr>
        <p:spPr/>
        <p:txBody>
          <a:bodyPr/>
          <a:lstStyle/>
          <a:p>
            <a:r>
              <a:rPr lang="en-GB" err="1"/>
              <a:t>Klik</a:t>
            </a:r>
            <a:r>
              <a:rPr lang="en-GB"/>
              <a:t> om </a:t>
            </a:r>
            <a:r>
              <a:rPr lang="en-GB" err="1"/>
              <a:t>stijl</a:t>
            </a:r>
            <a:r>
              <a:rPr lang="en-GB"/>
              <a:t> </a:t>
            </a:r>
            <a:r>
              <a:rPr lang="en-GB" err="1"/>
              <a:t>te</a:t>
            </a:r>
            <a:r>
              <a:rPr lang="en-GB"/>
              <a:t> </a:t>
            </a:r>
            <a:r>
              <a:rPr lang="en-GB" err="1"/>
              <a:t>bewerken</a:t>
            </a:r>
            <a:endParaRPr lang="en-GB"/>
          </a:p>
        </p:txBody>
      </p:sp>
      <p:sp>
        <p:nvSpPr>
          <p:cNvPr id="3" name="Content Placeholder 2"/>
          <p:cNvSpPr>
            <a:spLocks noGrp="1"/>
          </p:cNvSpPr>
          <p:nvPr>
            <p:ph sz="half" idx="1"/>
          </p:nvPr>
        </p:nvSpPr>
        <p:spPr>
          <a:xfrm>
            <a:off x="1202399" y="2073600"/>
            <a:ext cx="3600000" cy="4154400"/>
          </a:xfrm>
        </p:spPr>
        <p:txBody>
          <a:bodyPr/>
          <a:lstStyle>
            <a:lvl5pPr>
              <a:defRPr/>
            </a:lvl5pPr>
            <a:lvl6pPr marL="1800000" indent="0">
              <a:buNone/>
              <a:defRPr/>
            </a:lvl6pPr>
          </a:lstStyle>
          <a:p>
            <a:pPr lvl="0"/>
            <a:r>
              <a:rPr lang="en-GB" err="1"/>
              <a:t>Klikken</a:t>
            </a:r>
            <a:r>
              <a:rPr lang="en-GB"/>
              <a:t> om de </a:t>
            </a:r>
            <a:r>
              <a:rPr lang="en-GB" err="1"/>
              <a:t>tekststijl</a:t>
            </a:r>
            <a:r>
              <a:rPr lang="en-GB"/>
              <a:t> van het model </a:t>
            </a:r>
            <a:r>
              <a:rPr lang="en-GB" err="1"/>
              <a:t>te</a:t>
            </a:r>
            <a:r>
              <a:rPr lang="en-GB"/>
              <a:t> </a:t>
            </a:r>
            <a:r>
              <a:rPr lang="en-GB" err="1"/>
              <a:t>bewerken</a:t>
            </a:r>
            <a:endParaRPr lang="en-GB"/>
          </a:p>
          <a:p>
            <a:pPr lvl="1"/>
            <a:r>
              <a:rPr lang="en-GB" err="1"/>
              <a:t>Tweede</a:t>
            </a:r>
            <a:r>
              <a:rPr lang="en-GB"/>
              <a:t> </a:t>
            </a:r>
            <a:r>
              <a:rPr lang="en-GB" err="1"/>
              <a:t>niveau</a:t>
            </a:r>
            <a:endParaRPr lang="en-GB"/>
          </a:p>
          <a:p>
            <a:pPr lvl="2"/>
            <a:r>
              <a:rPr lang="en-GB" err="1"/>
              <a:t>Derde</a:t>
            </a:r>
            <a:r>
              <a:rPr lang="en-GB"/>
              <a:t> </a:t>
            </a:r>
            <a:r>
              <a:rPr lang="en-GB" err="1"/>
              <a:t>niveau</a:t>
            </a:r>
            <a:endParaRPr lang="en-GB"/>
          </a:p>
          <a:p>
            <a:pPr lvl="3"/>
            <a:r>
              <a:rPr lang="en-GB" err="1"/>
              <a:t>Vierde</a:t>
            </a:r>
            <a:r>
              <a:rPr lang="en-GB"/>
              <a:t> </a:t>
            </a:r>
            <a:r>
              <a:rPr lang="en-GB" err="1"/>
              <a:t>niveau</a:t>
            </a:r>
            <a:endParaRPr lang="en-GB"/>
          </a:p>
          <a:p>
            <a:pPr lvl="4"/>
            <a:r>
              <a:rPr lang="en-GB" err="1"/>
              <a:t>Vijfde</a:t>
            </a:r>
            <a:r>
              <a:rPr lang="en-GB"/>
              <a:t> </a:t>
            </a:r>
            <a:r>
              <a:rPr lang="en-GB" err="1"/>
              <a:t>niveau</a:t>
            </a:r>
            <a:endParaRPr lang="en-GB"/>
          </a:p>
        </p:txBody>
      </p:sp>
      <p:sp>
        <p:nvSpPr>
          <p:cNvPr id="4" name="Content Placeholder 3"/>
          <p:cNvSpPr>
            <a:spLocks noGrp="1"/>
          </p:cNvSpPr>
          <p:nvPr>
            <p:ph sz="half" idx="2"/>
          </p:nvPr>
        </p:nvSpPr>
        <p:spPr>
          <a:xfrm>
            <a:off x="4950000" y="2073600"/>
            <a:ext cx="3600000" cy="4154400"/>
          </a:xfrm>
        </p:spPr>
        <p:txBody>
          <a:bodyPr/>
          <a:lstStyle/>
          <a:p>
            <a:pPr lvl="0"/>
            <a:r>
              <a:rPr lang="en-GB" err="1"/>
              <a:t>Klikken</a:t>
            </a:r>
            <a:r>
              <a:rPr lang="en-GB"/>
              <a:t> om de </a:t>
            </a:r>
            <a:r>
              <a:rPr lang="en-GB" err="1"/>
              <a:t>tekststijl</a:t>
            </a:r>
            <a:r>
              <a:rPr lang="en-GB"/>
              <a:t> van het model </a:t>
            </a:r>
            <a:r>
              <a:rPr lang="en-GB" err="1"/>
              <a:t>te</a:t>
            </a:r>
            <a:r>
              <a:rPr lang="en-GB"/>
              <a:t> </a:t>
            </a:r>
            <a:r>
              <a:rPr lang="en-GB" err="1"/>
              <a:t>bewerken</a:t>
            </a:r>
            <a:endParaRPr lang="en-GB"/>
          </a:p>
          <a:p>
            <a:pPr lvl="1"/>
            <a:r>
              <a:rPr lang="en-GB" err="1"/>
              <a:t>Tweede</a:t>
            </a:r>
            <a:r>
              <a:rPr lang="en-GB"/>
              <a:t> </a:t>
            </a:r>
            <a:r>
              <a:rPr lang="en-GB" err="1"/>
              <a:t>niveau</a:t>
            </a:r>
            <a:endParaRPr lang="en-GB"/>
          </a:p>
          <a:p>
            <a:pPr lvl="2"/>
            <a:r>
              <a:rPr lang="en-GB" err="1"/>
              <a:t>Derde</a:t>
            </a:r>
            <a:r>
              <a:rPr lang="en-GB"/>
              <a:t> </a:t>
            </a:r>
            <a:r>
              <a:rPr lang="en-GB" err="1"/>
              <a:t>niveau</a:t>
            </a:r>
            <a:endParaRPr lang="en-GB"/>
          </a:p>
          <a:p>
            <a:pPr lvl="3"/>
            <a:r>
              <a:rPr lang="en-GB" err="1"/>
              <a:t>Vierde</a:t>
            </a:r>
            <a:r>
              <a:rPr lang="en-GB"/>
              <a:t> </a:t>
            </a:r>
            <a:r>
              <a:rPr lang="en-GB" err="1"/>
              <a:t>niveau</a:t>
            </a:r>
            <a:endParaRPr lang="en-GB"/>
          </a:p>
          <a:p>
            <a:pPr lvl="4"/>
            <a:r>
              <a:rPr lang="en-GB" err="1"/>
              <a:t>Vijfde</a:t>
            </a:r>
            <a:r>
              <a:rPr lang="en-GB"/>
              <a:t> </a:t>
            </a:r>
            <a:r>
              <a:rPr lang="en-GB" err="1"/>
              <a:t>niveau</a:t>
            </a:r>
            <a:endParaRPr lang="en-GB"/>
          </a:p>
        </p:txBody>
      </p:sp>
      <p:sp>
        <p:nvSpPr>
          <p:cNvPr id="5" name="Date Placeholder 4"/>
          <p:cNvSpPr>
            <a:spLocks noGrp="1"/>
          </p:cNvSpPr>
          <p:nvPr>
            <p:ph type="dt" sz="half" idx="10"/>
          </p:nvPr>
        </p:nvSpPr>
        <p:spPr/>
        <p:txBody>
          <a:bodyPr/>
          <a:lstStyle/>
          <a:p>
            <a:r>
              <a:rPr lang="nl-NL"/>
              <a:t>Groningen, 17 October 2023</a:t>
            </a:r>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r>
              <a:rPr lang="en-GB"/>
              <a:t>#</a:t>
            </a:r>
            <a:fld id="{41DB2716-3555-4756-BDF8-0DE425FAE472}" type="slidenum">
              <a:rPr lang="en-GB" smtClean="0"/>
              <a:pPr/>
              <a:t>‹nr.›</a:t>
            </a:fld>
            <a:endParaRPr lang="en-GB"/>
          </a:p>
        </p:txBody>
      </p:sp>
    </p:spTree>
    <p:extLst>
      <p:ext uri="{BB962C8B-B14F-4D97-AF65-F5344CB8AC3E}">
        <p14:creationId xmlns:p14="http://schemas.microsoft.com/office/powerpoint/2010/main" val="15281524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Inhoud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sz="2400" kern="1200" smtClean="0">
                <a:solidFill>
                  <a:schemeClr val="tx1"/>
                </a:solidFill>
                <a:latin typeface="+mj-lt"/>
                <a:ea typeface="+mj-ea"/>
                <a:cs typeface="+mj-cs"/>
              </a:defRPr>
            </a:lvl1pPr>
          </a:lstStyle>
          <a:p>
            <a:r>
              <a:rPr lang="en-GB" err="1"/>
              <a:t>Klik</a:t>
            </a:r>
            <a:r>
              <a:rPr lang="en-GB"/>
              <a:t> om </a:t>
            </a:r>
            <a:r>
              <a:rPr lang="en-GB" err="1"/>
              <a:t>stijl</a:t>
            </a:r>
            <a:r>
              <a:rPr lang="en-GB"/>
              <a:t> </a:t>
            </a:r>
            <a:r>
              <a:rPr lang="en-GB" err="1"/>
              <a:t>te</a:t>
            </a:r>
            <a:r>
              <a:rPr lang="en-GB"/>
              <a:t> </a:t>
            </a:r>
            <a:r>
              <a:rPr lang="en-GB" err="1"/>
              <a:t>bewerken</a:t>
            </a:r>
            <a:endParaRPr lang="en-GB"/>
          </a:p>
        </p:txBody>
      </p:sp>
      <p:sp>
        <p:nvSpPr>
          <p:cNvPr id="3" name="Content Placeholder 2"/>
          <p:cNvSpPr>
            <a:spLocks noGrp="1"/>
          </p:cNvSpPr>
          <p:nvPr>
            <p:ph idx="1"/>
          </p:nvPr>
        </p:nvSpPr>
        <p:spPr/>
        <p:txBody>
          <a:bodyPr/>
          <a:lstStyle/>
          <a:p>
            <a:pPr lvl="0"/>
            <a:r>
              <a:rPr lang="en-GB" err="1"/>
              <a:t>Klikken</a:t>
            </a:r>
            <a:r>
              <a:rPr lang="en-GB"/>
              <a:t> om de </a:t>
            </a:r>
            <a:r>
              <a:rPr lang="en-GB" err="1"/>
              <a:t>tekststijl</a:t>
            </a:r>
            <a:r>
              <a:rPr lang="en-GB"/>
              <a:t> van het model </a:t>
            </a:r>
            <a:r>
              <a:rPr lang="en-GB" err="1"/>
              <a:t>te</a:t>
            </a:r>
            <a:r>
              <a:rPr lang="en-GB"/>
              <a:t> </a:t>
            </a:r>
            <a:r>
              <a:rPr lang="en-GB" err="1"/>
              <a:t>bewerken</a:t>
            </a:r>
            <a:endParaRPr lang="en-GB"/>
          </a:p>
          <a:p>
            <a:pPr lvl="1"/>
            <a:r>
              <a:rPr lang="en-GB" err="1"/>
              <a:t>Tweede</a:t>
            </a:r>
            <a:r>
              <a:rPr lang="en-GB"/>
              <a:t> </a:t>
            </a:r>
            <a:r>
              <a:rPr lang="en-GB" err="1"/>
              <a:t>niveau</a:t>
            </a:r>
            <a:endParaRPr lang="en-GB"/>
          </a:p>
          <a:p>
            <a:pPr lvl="2"/>
            <a:r>
              <a:rPr lang="en-GB" err="1"/>
              <a:t>Derde</a:t>
            </a:r>
            <a:r>
              <a:rPr lang="en-GB"/>
              <a:t> </a:t>
            </a:r>
            <a:r>
              <a:rPr lang="en-GB" err="1"/>
              <a:t>niveau</a:t>
            </a:r>
            <a:endParaRPr lang="en-GB"/>
          </a:p>
          <a:p>
            <a:pPr lvl="3"/>
            <a:r>
              <a:rPr lang="en-GB" err="1"/>
              <a:t>Vierde</a:t>
            </a:r>
            <a:r>
              <a:rPr lang="en-GB"/>
              <a:t> </a:t>
            </a:r>
            <a:r>
              <a:rPr lang="en-GB" err="1"/>
              <a:t>niveau</a:t>
            </a:r>
            <a:endParaRPr lang="en-GB"/>
          </a:p>
          <a:p>
            <a:pPr lvl="4"/>
            <a:r>
              <a:rPr lang="en-GB" err="1"/>
              <a:t>Vijfde</a:t>
            </a:r>
            <a:r>
              <a:rPr lang="en-GB"/>
              <a:t> </a:t>
            </a:r>
            <a:r>
              <a:rPr lang="en-GB" err="1"/>
              <a:t>niveau</a:t>
            </a:r>
            <a:endParaRPr lang="en-GB"/>
          </a:p>
        </p:txBody>
      </p:sp>
      <p:sp>
        <p:nvSpPr>
          <p:cNvPr id="4" name="Date Placeholder 3"/>
          <p:cNvSpPr>
            <a:spLocks noGrp="1"/>
          </p:cNvSpPr>
          <p:nvPr>
            <p:ph type="dt" sz="half" idx="10"/>
          </p:nvPr>
        </p:nvSpPr>
        <p:spPr/>
        <p:txBody>
          <a:bodyPr/>
          <a:lstStyle/>
          <a:p>
            <a:r>
              <a:rPr lang="nl-NL"/>
              <a:t>Groningen, 17 October 2023</a:t>
            </a:r>
            <a:endParaRPr lang="en-GB"/>
          </a:p>
        </p:txBody>
      </p:sp>
      <p:sp>
        <p:nvSpPr>
          <p:cNvPr id="5" name="Footer Placeholder 4"/>
          <p:cNvSpPr>
            <a:spLocks noGrp="1"/>
          </p:cNvSpPr>
          <p:nvPr>
            <p:ph type="ftr" sz="quarter" idx="11"/>
          </p:nvPr>
        </p:nvSpPr>
        <p:spPr/>
        <p:txBody>
          <a:bodyPr/>
          <a:lstStyle/>
          <a:p>
            <a:endParaRPr lang="en-GB"/>
          </a:p>
        </p:txBody>
      </p:sp>
      <p:grpSp>
        <p:nvGrpSpPr>
          <p:cNvPr id="10" name="sBackgroundLines"/>
          <p:cNvGrpSpPr/>
          <p:nvPr userDrawn="1"/>
        </p:nvGrpSpPr>
        <p:grpSpPr bwMode="ltGray">
          <a:xfrm>
            <a:off x="2644777" y="4246563"/>
            <a:ext cx="6499225" cy="2611438"/>
            <a:chOff x="2644775" y="4246563"/>
            <a:chExt cx="6499225" cy="2611438"/>
          </a:xfrm>
        </p:grpSpPr>
        <p:sp>
          <p:nvSpPr>
            <p:cNvPr id="11" name="Freeform 10"/>
            <p:cNvSpPr>
              <a:spLocks/>
            </p:cNvSpPr>
            <p:nvPr userDrawn="1"/>
          </p:nvSpPr>
          <p:spPr bwMode="ltGray">
            <a:xfrm>
              <a:off x="2644775" y="4657725"/>
              <a:ext cx="6499225" cy="2200275"/>
            </a:xfrm>
            <a:custGeom>
              <a:avLst/>
              <a:gdLst>
                <a:gd name="T0" fmla="*/ 11091 w 32750"/>
                <a:gd name="T1" fmla="*/ 2 h 11085"/>
                <a:gd name="T2" fmla="*/ 4211 w 32750"/>
                <a:gd name="T3" fmla="*/ 3808 h 11085"/>
                <a:gd name="T4" fmla="*/ 0 w 32750"/>
                <a:gd name="T5" fmla="*/ 11085 h 11085"/>
                <a:gd name="T6" fmla="*/ 74 w 32750"/>
                <a:gd name="T7" fmla="*/ 11085 h 11085"/>
                <a:gd name="T8" fmla="*/ 4266 w 32750"/>
                <a:gd name="T9" fmla="*/ 3841 h 11085"/>
                <a:gd name="T10" fmla="*/ 11091 w 32750"/>
                <a:gd name="T11" fmla="*/ 66 h 11085"/>
                <a:gd name="T12" fmla="*/ 32750 w 32750"/>
                <a:gd name="T13" fmla="*/ 64 h 11085"/>
                <a:gd name="T14" fmla="*/ 32750 w 32750"/>
                <a:gd name="T15" fmla="*/ 0 h 11085"/>
                <a:gd name="T16" fmla="*/ 11091 w 32750"/>
                <a:gd name="T17" fmla="*/ 2 h 1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750" h="11085">
                  <a:moveTo>
                    <a:pt x="11091" y="2"/>
                  </a:moveTo>
                  <a:cubicBezTo>
                    <a:pt x="8283" y="2"/>
                    <a:pt x="5712" y="1424"/>
                    <a:pt x="4211" y="3808"/>
                  </a:cubicBezTo>
                  <a:cubicBezTo>
                    <a:pt x="0" y="11085"/>
                    <a:pt x="0" y="11085"/>
                    <a:pt x="0" y="11085"/>
                  </a:cubicBezTo>
                  <a:cubicBezTo>
                    <a:pt x="74" y="11085"/>
                    <a:pt x="74" y="11085"/>
                    <a:pt x="74" y="11085"/>
                  </a:cubicBezTo>
                  <a:cubicBezTo>
                    <a:pt x="4266" y="3841"/>
                    <a:pt x="4266" y="3841"/>
                    <a:pt x="4266" y="3841"/>
                  </a:cubicBezTo>
                  <a:cubicBezTo>
                    <a:pt x="5754" y="1477"/>
                    <a:pt x="8305" y="66"/>
                    <a:pt x="11091" y="66"/>
                  </a:cubicBezTo>
                  <a:cubicBezTo>
                    <a:pt x="32750" y="64"/>
                    <a:pt x="32750" y="64"/>
                    <a:pt x="32750" y="64"/>
                  </a:cubicBezTo>
                  <a:cubicBezTo>
                    <a:pt x="32750" y="0"/>
                    <a:pt x="32750" y="0"/>
                    <a:pt x="32750" y="0"/>
                  </a:cubicBezTo>
                  <a:lnTo>
                    <a:pt x="11091"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nl-NL"/>
            </a:p>
          </p:txBody>
        </p:sp>
        <p:sp>
          <p:nvSpPr>
            <p:cNvPr id="12" name="Freeform 7"/>
            <p:cNvSpPr>
              <a:spLocks/>
            </p:cNvSpPr>
            <p:nvPr userDrawn="1"/>
          </p:nvSpPr>
          <p:spPr bwMode="ltGray">
            <a:xfrm>
              <a:off x="6432550" y="4246563"/>
              <a:ext cx="2711450" cy="2611438"/>
            </a:xfrm>
            <a:custGeom>
              <a:avLst/>
              <a:gdLst>
                <a:gd name="T0" fmla="*/ 13667 w 13667"/>
                <a:gd name="T1" fmla="*/ 0 h 13163"/>
                <a:gd name="T2" fmla="*/ 12295 w 13667"/>
                <a:gd name="T3" fmla="*/ 0 h 13163"/>
                <a:gd name="T4" fmla="*/ 5415 w 13667"/>
                <a:gd name="T5" fmla="*/ 3806 h 13163"/>
                <a:gd name="T6" fmla="*/ 0 w 13667"/>
                <a:gd name="T7" fmla="*/ 13163 h 13163"/>
                <a:gd name="T8" fmla="*/ 74 w 13667"/>
                <a:gd name="T9" fmla="*/ 13163 h 13163"/>
                <a:gd name="T10" fmla="*/ 5470 w 13667"/>
                <a:gd name="T11" fmla="*/ 3839 h 13163"/>
                <a:gd name="T12" fmla="*/ 12295 w 13667"/>
                <a:gd name="T13" fmla="*/ 64 h 13163"/>
                <a:gd name="T14" fmla="*/ 13667 w 13667"/>
                <a:gd name="T15" fmla="*/ 64 h 13163"/>
                <a:gd name="T16" fmla="*/ 13667 w 13667"/>
                <a:gd name="T17" fmla="*/ 0 h 13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67" h="13163">
                  <a:moveTo>
                    <a:pt x="13667" y="0"/>
                  </a:moveTo>
                  <a:cubicBezTo>
                    <a:pt x="12295" y="0"/>
                    <a:pt x="12295" y="0"/>
                    <a:pt x="12295" y="0"/>
                  </a:cubicBezTo>
                  <a:cubicBezTo>
                    <a:pt x="9487" y="0"/>
                    <a:pt x="6915" y="1422"/>
                    <a:pt x="5415" y="3806"/>
                  </a:cubicBezTo>
                  <a:cubicBezTo>
                    <a:pt x="0" y="13163"/>
                    <a:pt x="0" y="13163"/>
                    <a:pt x="0" y="13163"/>
                  </a:cubicBezTo>
                  <a:cubicBezTo>
                    <a:pt x="74" y="13163"/>
                    <a:pt x="74" y="13163"/>
                    <a:pt x="74" y="13163"/>
                  </a:cubicBezTo>
                  <a:cubicBezTo>
                    <a:pt x="5470" y="3839"/>
                    <a:pt x="5470" y="3839"/>
                    <a:pt x="5470" y="3839"/>
                  </a:cubicBezTo>
                  <a:cubicBezTo>
                    <a:pt x="6958" y="1475"/>
                    <a:pt x="9509" y="64"/>
                    <a:pt x="12295" y="64"/>
                  </a:cubicBezTo>
                  <a:cubicBezTo>
                    <a:pt x="13667" y="64"/>
                    <a:pt x="13667" y="64"/>
                    <a:pt x="13667" y="64"/>
                  </a:cubicBezTo>
                  <a:lnTo>
                    <a:pt x="13667"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nl-NL"/>
            </a:p>
          </p:txBody>
        </p:sp>
      </p:grpSp>
      <p:sp>
        <p:nvSpPr>
          <p:cNvPr id="6" name="Slide Number Placeholder 5"/>
          <p:cNvSpPr>
            <a:spLocks noGrp="1"/>
          </p:cNvSpPr>
          <p:nvPr>
            <p:ph type="sldNum" sz="quarter" idx="12"/>
          </p:nvPr>
        </p:nvSpPr>
        <p:spPr/>
        <p:txBody>
          <a:bodyPr/>
          <a:lstStyle/>
          <a:p>
            <a:r>
              <a:rPr lang="en-GB"/>
              <a:t>#</a:t>
            </a:r>
            <a:fld id="{41DB2716-3555-4756-BDF8-0DE425FAE472}" type="slidenum">
              <a:rPr lang="en-GB" smtClean="0"/>
              <a:pPr/>
              <a:t>‹nr.›</a:t>
            </a:fld>
            <a:endParaRPr lang="en-GB"/>
          </a:p>
        </p:txBody>
      </p:sp>
    </p:spTree>
    <p:extLst>
      <p:ext uri="{BB962C8B-B14F-4D97-AF65-F5344CB8AC3E}">
        <p14:creationId xmlns:p14="http://schemas.microsoft.com/office/powerpoint/2010/main" val="13551757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Inhoud #2 (Twee kolomm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err="1"/>
              <a:t>Klik</a:t>
            </a:r>
            <a:r>
              <a:rPr lang="en-GB"/>
              <a:t> om </a:t>
            </a:r>
            <a:r>
              <a:rPr lang="en-GB" err="1"/>
              <a:t>stijl</a:t>
            </a:r>
            <a:r>
              <a:rPr lang="en-GB"/>
              <a:t> </a:t>
            </a:r>
            <a:r>
              <a:rPr lang="en-GB" err="1"/>
              <a:t>te</a:t>
            </a:r>
            <a:r>
              <a:rPr lang="en-GB"/>
              <a:t> </a:t>
            </a:r>
            <a:r>
              <a:rPr lang="en-GB" err="1"/>
              <a:t>bewerken</a:t>
            </a:r>
            <a:endParaRPr lang="en-GB"/>
          </a:p>
        </p:txBody>
      </p:sp>
      <p:sp>
        <p:nvSpPr>
          <p:cNvPr id="3" name="Content Placeholder 2"/>
          <p:cNvSpPr>
            <a:spLocks noGrp="1"/>
          </p:cNvSpPr>
          <p:nvPr>
            <p:ph sz="half" idx="1"/>
          </p:nvPr>
        </p:nvSpPr>
        <p:spPr>
          <a:xfrm>
            <a:off x="1202400" y="2073600"/>
            <a:ext cx="3600000" cy="4154400"/>
          </a:xfrm>
        </p:spPr>
        <p:txBody>
          <a:bodyPr/>
          <a:lstStyle>
            <a:lvl5pPr>
              <a:defRPr/>
            </a:lvl5pPr>
            <a:lvl6pPr marL="1800000" indent="0">
              <a:buNone/>
              <a:defRPr/>
            </a:lvl6pPr>
          </a:lstStyle>
          <a:p>
            <a:pPr lvl="0"/>
            <a:r>
              <a:rPr lang="en-GB" err="1"/>
              <a:t>Klikken</a:t>
            </a:r>
            <a:r>
              <a:rPr lang="en-GB"/>
              <a:t> om de </a:t>
            </a:r>
            <a:r>
              <a:rPr lang="en-GB" err="1"/>
              <a:t>tekststijl</a:t>
            </a:r>
            <a:r>
              <a:rPr lang="en-GB"/>
              <a:t> van het model </a:t>
            </a:r>
            <a:r>
              <a:rPr lang="en-GB" err="1"/>
              <a:t>te</a:t>
            </a:r>
            <a:r>
              <a:rPr lang="en-GB"/>
              <a:t> </a:t>
            </a:r>
            <a:r>
              <a:rPr lang="en-GB" err="1"/>
              <a:t>bewerken</a:t>
            </a:r>
            <a:endParaRPr lang="en-GB"/>
          </a:p>
          <a:p>
            <a:pPr lvl="1"/>
            <a:r>
              <a:rPr lang="en-GB" err="1"/>
              <a:t>Tweede</a:t>
            </a:r>
            <a:r>
              <a:rPr lang="en-GB"/>
              <a:t> </a:t>
            </a:r>
            <a:r>
              <a:rPr lang="en-GB" err="1"/>
              <a:t>niveau</a:t>
            </a:r>
            <a:endParaRPr lang="en-GB"/>
          </a:p>
          <a:p>
            <a:pPr lvl="2"/>
            <a:r>
              <a:rPr lang="en-GB" err="1"/>
              <a:t>Derde</a:t>
            </a:r>
            <a:r>
              <a:rPr lang="en-GB"/>
              <a:t> </a:t>
            </a:r>
            <a:r>
              <a:rPr lang="en-GB" err="1"/>
              <a:t>niveau</a:t>
            </a:r>
            <a:endParaRPr lang="en-GB"/>
          </a:p>
          <a:p>
            <a:pPr lvl="3"/>
            <a:r>
              <a:rPr lang="en-GB" err="1"/>
              <a:t>Vierde</a:t>
            </a:r>
            <a:r>
              <a:rPr lang="en-GB"/>
              <a:t> </a:t>
            </a:r>
            <a:r>
              <a:rPr lang="en-GB" err="1"/>
              <a:t>niveau</a:t>
            </a:r>
            <a:endParaRPr lang="en-GB"/>
          </a:p>
          <a:p>
            <a:pPr lvl="4"/>
            <a:r>
              <a:rPr lang="en-GB" err="1"/>
              <a:t>Vijfde</a:t>
            </a:r>
            <a:r>
              <a:rPr lang="en-GB"/>
              <a:t> </a:t>
            </a:r>
            <a:r>
              <a:rPr lang="en-GB" err="1"/>
              <a:t>niveau</a:t>
            </a:r>
            <a:endParaRPr lang="en-GB"/>
          </a:p>
        </p:txBody>
      </p:sp>
      <p:sp>
        <p:nvSpPr>
          <p:cNvPr id="4" name="Content Placeholder 3"/>
          <p:cNvSpPr>
            <a:spLocks noGrp="1"/>
          </p:cNvSpPr>
          <p:nvPr>
            <p:ph sz="half" idx="2"/>
          </p:nvPr>
        </p:nvSpPr>
        <p:spPr>
          <a:xfrm>
            <a:off x="4950000" y="2073600"/>
            <a:ext cx="3600000" cy="4154400"/>
          </a:xfrm>
        </p:spPr>
        <p:txBody>
          <a:bodyPr/>
          <a:lstStyle/>
          <a:p>
            <a:pPr lvl="0"/>
            <a:r>
              <a:rPr lang="en-GB" err="1"/>
              <a:t>Klikken</a:t>
            </a:r>
            <a:r>
              <a:rPr lang="en-GB"/>
              <a:t> om de </a:t>
            </a:r>
            <a:r>
              <a:rPr lang="en-GB" err="1"/>
              <a:t>tekststijl</a:t>
            </a:r>
            <a:r>
              <a:rPr lang="en-GB"/>
              <a:t> van het model </a:t>
            </a:r>
            <a:r>
              <a:rPr lang="en-GB" err="1"/>
              <a:t>te</a:t>
            </a:r>
            <a:r>
              <a:rPr lang="en-GB"/>
              <a:t> </a:t>
            </a:r>
            <a:r>
              <a:rPr lang="en-GB" err="1"/>
              <a:t>bewerken</a:t>
            </a:r>
            <a:endParaRPr lang="en-GB"/>
          </a:p>
          <a:p>
            <a:pPr lvl="1"/>
            <a:r>
              <a:rPr lang="en-GB" err="1"/>
              <a:t>Tweede</a:t>
            </a:r>
            <a:r>
              <a:rPr lang="en-GB"/>
              <a:t> </a:t>
            </a:r>
            <a:r>
              <a:rPr lang="en-GB" err="1"/>
              <a:t>niveau</a:t>
            </a:r>
            <a:endParaRPr lang="en-GB"/>
          </a:p>
          <a:p>
            <a:pPr lvl="2"/>
            <a:r>
              <a:rPr lang="en-GB" err="1"/>
              <a:t>Derde</a:t>
            </a:r>
            <a:r>
              <a:rPr lang="en-GB"/>
              <a:t> </a:t>
            </a:r>
            <a:r>
              <a:rPr lang="en-GB" err="1"/>
              <a:t>niveau</a:t>
            </a:r>
            <a:endParaRPr lang="en-GB"/>
          </a:p>
          <a:p>
            <a:pPr lvl="3"/>
            <a:r>
              <a:rPr lang="en-GB" err="1"/>
              <a:t>Vierde</a:t>
            </a:r>
            <a:r>
              <a:rPr lang="en-GB"/>
              <a:t> </a:t>
            </a:r>
            <a:r>
              <a:rPr lang="en-GB" err="1"/>
              <a:t>niveau</a:t>
            </a:r>
            <a:endParaRPr lang="en-GB"/>
          </a:p>
          <a:p>
            <a:pPr lvl="4"/>
            <a:r>
              <a:rPr lang="en-GB" err="1"/>
              <a:t>Vijfde</a:t>
            </a:r>
            <a:r>
              <a:rPr lang="en-GB"/>
              <a:t> </a:t>
            </a:r>
            <a:r>
              <a:rPr lang="en-GB" err="1"/>
              <a:t>niveau</a:t>
            </a:r>
            <a:endParaRPr lang="en-GB"/>
          </a:p>
        </p:txBody>
      </p:sp>
      <p:sp>
        <p:nvSpPr>
          <p:cNvPr id="5" name="Date Placeholder 4"/>
          <p:cNvSpPr>
            <a:spLocks noGrp="1"/>
          </p:cNvSpPr>
          <p:nvPr>
            <p:ph type="dt" sz="half" idx="10"/>
          </p:nvPr>
        </p:nvSpPr>
        <p:spPr/>
        <p:txBody>
          <a:bodyPr/>
          <a:lstStyle/>
          <a:p>
            <a:r>
              <a:rPr lang="nl-NL"/>
              <a:t>Groningen, 17 October 2023</a:t>
            </a:r>
            <a:endParaRPr lang="en-GB"/>
          </a:p>
        </p:txBody>
      </p:sp>
      <p:sp>
        <p:nvSpPr>
          <p:cNvPr id="6" name="Footer Placeholder 5"/>
          <p:cNvSpPr>
            <a:spLocks noGrp="1"/>
          </p:cNvSpPr>
          <p:nvPr>
            <p:ph type="ftr" sz="quarter" idx="11"/>
          </p:nvPr>
        </p:nvSpPr>
        <p:spPr/>
        <p:txBody>
          <a:bodyPr/>
          <a:lstStyle/>
          <a:p>
            <a:endParaRPr lang="en-GB"/>
          </a:p>
        </p:txBody>
      </p:sp>
      <p:grpSp>
        <p:nvGrpSpPr>
          <p:cNvPr id="8" name="sBackgroundLines"/>
          <p:cNvGrpSpPr/>
          <p:nvPr userDrawn="1"/>
        </p:nvGrpSpPr>
        <p:grpSpPr bwMode="ltGray">
          <a:xfrm>
            <a:off x="2644777" y="4246563"/>
            <a:ext cx="6499225" cy="2611438"/>
            <a:chOff x="2644775" y="4246563"/>
            <a:chExt cx="6499225" cy="2611438"/>
          </a:xfrm>
        </p:grpSpPr>
        <p:sp>
          <p:nvSpPr>
            <p:cNvPr id="9" name="Freeform 8"/>
            <p:cNvSpPr>
              <a:spLocks/>
            </p:cNvSpPr>
            <p:nvPr userDrawn="1"/>
          </p:nvSpPr>
          <p:spPr bwMode="ltGray">
            <a:xfrm>
              <a:off x="2644775" y="4657725"/>
              <a:ext cx="6499225" cy="2200275"/>
            </a:xfrm>
            <a:custGeom>
              <a:avLst/>
              <a:gdLst>
                <a:gd name="T0" fmla="*/ 11091 w 32750"/>
                <a:gd name="T1" fmla="*/ 2 h 11085"/>
                <a:gd name="T2" fmla="*/ 4211 w 32750"/>
                <a:gd name="T3" fmla="*/ 3808 h 11085"/>
                <a:gd name="T4" fmla="*/ 0 w 32750"/>
                <a:gd name="T5" fmla="*/ 11085 h 11085"/>
                <a:gd name="T6" fmla="*/ 74 w 32750"/>
                <a:gd name="T7" fmla="*/ 11085 h 11085"/>
                <a:gd name="T8" fmla="*/ 4266 w 32750"/>
                <a:gd name="T9" fmla="*/ 3841 h 11085"/>
                <a:gd name="T10" fmla="*/ 11091 w 32750"/>
                <a:gd name="T11" fmla="*/ 66 h 11085"/>
                <a:gd name="T12" fmla="*/ 32750 w 32750"/>
                <a:gd name="T13" fmla="*/ 64 h 11085"/>
                <a:gd name="T14" fmla="*/ 32750 w 32750"/>
                <a:gd name="T15" fmla="*/ 0 h 11085"/>
                <a:gd name="T16" fmla="*/ 11091 w 32750"/>
                <a:gd name="T17" fmla="*/ 2 h 1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750" h="11085">
                  <a:moveTo>
                    <a:pt x="11091" y="2"/>
                  </a:moveTo>
                  <a:cubicBezTo>
                    <a:pt x="8283" y="2"/>
                    <a:pt x="5712" y="1424"/>
                    <a:pt x="4211" y="3808"/>
                  </a:cubicBezTo>
                  <a:cubicBezTo>
                    <a:pt x="0" y="11085"/>
                    <a:pt x="0" y="11085"/>
                    <a:pt x="0" y="11085"/>
                  </a:cubicBezTo>
                  <a:cubicBezTo>
                    <a:pt x="74" y="11085"/>
                    <a:pt x="74" y="11085"/>
                    <a:pt x="74" y="11085"/>
                  </a:cubicBezTo>
                  <a:cubicBezTo>
                    <a:pt x="4266" y="3841"/>
                    <a:pt x="4266" y="3841"/>
                    <a:pt x="4266" y="3841"/>
                  </a:cubicBezTo>
                  <a:cubicBezTo>
                    <a:pt x="5754" y="1477"/>
                    <a:pt x="8305" y="66"/>
                    <a:pt x="11091" y="66"/>
                  </a:cubicBezTo>
                  <a:cubicBezTo>
                    <a:pt x="32750" y="64"/>
                    <a:pt x="32750" y="64"/>
                    <a:pt x="32750" y="64"/>
                  </a:cubicBezTo>
                  <a:cubicBezTo>
                    <a:pt x="32750" y="0"/>
                    <a:pt x="32750" y="0"/>
                    <a:pt x="32750" y="0"/>
                  </a:cubicBezTo>
                  <a:lnTo>
                    <a:pt x="11091"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nl-NL"/>
            </a:p>
          </p:txBody>
        </p:sp>
        <p:sp>
          <p:nvSpPr>
            <p:cNvPr id="10" name="Freeform 7"/>
            <p:cNvSpPr>
              <a:spLocks/>
            </p:cNvSpPr>
            <p:nvPr userDrawn="1"/>
          </p:nvSpPr>
          <p:spPr bwMode="ltGray">
            <a:xfrm>
              <a:off x="6432550" y="4246563"/>
              <a:ext cx="2711450" cy="2611438"/>
            </a:xfrm>
            <a:custGeom>
              <a:avLst/>
              <a:gdLst>
                <a:gd name="T0" fmla="*/ 13667 w 13667"/>
                <a:gd name="T1" fmla="*/ 0 h 13163"/>
                <a:gd name="T2" fmla="*/ 12295 w 13667"/>
                <a:gd name="T3" fmla="*/ 0 h 13163"/>
                <a:gd name="T4" fmla="*/ 5415 w 13667"/>
                <a:gd name="T5" fmla="*/ 3806 h 13163"/>
                <a:gd name="T6" fmla="*/ 0 w 13667"/>
                <a:gd name="T7" fmla="*/ 13163 h 13163"/>
                <a:gd name="T8" fmla="*/ 74 w 13667"/>
                <a:gd name="T9" fmla="*/ 13163 h 13163"/>
                <a:gd name="T10" fmla="*/ 5470 w 13667"/>
                <a:gd name="T11" fmla="*/ 3839 h 13163"/>
                <a:gd name="T12" fmla="*/ 12295 w 13667"/>
                <a:gd name="T13" fmla="*/ 64 h 13163"/>
                <a:gd name="T14" fmla="*/ 13667 w 13667"/>
                <a:gd name="T15" fmla="*/ 64 h 13163"/>
                <a:gd name="T16" fmla="*/ 13667 w 13667"/>
                <a:gd name="T17" fmla="*/ 0 h 13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67" h="13163">
                  <a:moveTo>
                    <a:pt x="13667" y="0"/>
                  </a:moveTo>
                  <a:cubicBezTo>
                    <a:pt x="12295" y="0"/>
                    <a:pt x="12295" y="0"/>
                    <a:pt x="12295" y="0"/>
                  </a:cubicBezTo>
                  <a:cubicBezTo>
                    <a:pt x="9487" y="0"/>
                    <a:pt x="6915" y="1422"/>
                    <a:pt x="5415" y="3806"/>
                  </a:cubicBezTo>
                  <a:cubicBezTo>
                    <a:pt x="0" y="13163"/>
                    <a:pt x="0" y="13163"/>
                    <a:pt x="0" y="13163"/>
                  </a:cubicBezTo>
                  <a:cubicBezTo>
                    <a:pt x="74" y="13163"/>
                    <a:pt x="74" y="13163"/>
                    <a:pt x="74" y="13163"/>
                  </a:cubicBezTo>
                  <a:cubicBezTo>
                    <a:pt x="5470" y="3839"/>
                    <a:pt x="5470" y="3839"/>
                    <a:pt x="5470" y="3839"/>
                  </a:cubicBezTo>
                  <a:cubicBezTo>
                    <a:pt x="6958" y="1475"/>
                    <a:pt x="9509" y="64"/>
                    <a:pt x="12295" y="64"/>
                  </a:cubicBezTo>
                  <a:cubicBezTo>
                    <a:pt x="13667" y="64"/>
                    <a:pt x="13667" y="64"/>
                    <a:pt x="13667" y="64"/>
                  </a:cubicBezTo>
                  <a:lnTo>
                    <a:pt x="13667"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nl-NL"/>
            </a:p>
          </p:txBody>
        </p:sp>
      </p:grpSp>
      <p:sp>
        <p:nvSpPr>
          <p:cNvPr id="7" name="Slide Number Placeholder 6"/>
          <p:cNvSpPr>
            <a:spLocks noGrp="1"/>
          </p:cNvSpPr>
          <p:nvPr>
            <p:ph type="sldNum" sz="quarter" idx="12"/>
          </p:nvPr>
        </p:nvSpPr>
        <p:spPr/>
        <p:txBody>
          <a:bodyPr/>
          <a:lstStyle/>
          <a:p>
            <a:r>
              <a:rPr lang="en-GB"/>
              <a:t>#</a:t>
            </a:r>
            <a:fld id="{41DB2716-3555-4756-BDF8-0DE425FAE472}" type="slidenum">
              <a:rPr lang="en-GB" smtClean="0"/>
              <a:pPr/>
              <a:t>‹nr.›</a:t>
            </a:fld>
            <a:endParaRPr lang="en-GB"/>
          </a:p>
        </p:txBody>
      </p:sp>
    </p:spTree>
    <p:extLst>
      <p:ext uri="{BB962C8B-B14F-4D97-AF65-F5344CB8AC3E}">
        <p14:creationId xmlns:p14="http://schemas.microsoft.com/office/powerpoint/2010/main" val="10766907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Inhoud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sz="2400" kern="1200" smtClean="0">
                <a:solidFill>
                  <a:schemeClr val="tx1"/>
                </a:solidFill>
                <a:latin typeface="+mj-lt"/>
                <a:ea typeface="+mj-ea"/>
                <a:cs typeface="+mj-cs"/>
              </a:defRPr>
            </a:lvl1pPr>
          </a:lstStyle>
          <a:p>
            <a:r>
              <a:rPr lang="en-GB" err="1"/>
              <a:t>Klik</a:t>
            </a:r>
            <a:r>
              <a:rPr lang="en-GB"/>
              <a:t> om </a:t>
            </a:r>
            <a:r>
              <a:rPr lang="en-GB" err="1"/>
              <a:t>stijl</a:t>
            </a:r>
            <a:r>
              <a:rPr lang="en-GB"/>
              <a:t> </a:t>
            </a:r>
            <a:r>
              <a:rPr lang="en-GB" err="1"/>
              <a:t>te</a:t>
            </a:r>
            <a:r>
              <a:rPr lang="en-GB"/>
              <a:t> </a:t>
            </a:r>
            <a:r>
              <a:rPr lang="en-GB" err="1"/>
              <a:t>bewerken</a:t>
            </a:r>
            <a:endParaRPr lang="en-GB"/>
          </a:p>
        </p:txBody>
      </p:sp>
      <p:sp>
        <p:nvSpPr>
          <p:cNvPr id="3" name="Content Placeholder 2"/>
          <p:cNvSpPr>
            <a:spLocks noGrp="1"/>
          </p:cNvSpPr>
          <p:nvPr>
            <p:ph idx="1"/>
          </p:nvPr>
        </p:nvSpPr>
        <p:spPr/>
        <p:txBody>
          <a:bodyPr/>
          <a:lstStyle/>
          <a:p>
            <a:pPr lvl="0"/>
            <a:r>
              <a:rPr lang="en-GB" err="1"/>
              <a:t>Klikken</a:t>
            </a:r>
            <a:r>
              <a:rPr lang="en-GB"/>
              <a:t> om de </a:t>
            </a:r>
            <a:r>
              <a:rPr lang="en-GB" err="1"/>
              <a:t>tekststijl</a:t>
            </a:r>
            <a:r>
              <a:rPr lang="en-GB"/>
              <a:t> van het model </a:t>
            </a:r>
            <a:r>
              <a:rPr lang="en-GB" err="1"/>
              <a:t>te</a:t>
            </a:r>
            <a:r>
              <a:rPr lang="en-GB"/>
              <a:t> </a:t>
            </a:r>
            <a:r>
              <a:rPr lang="en-GB" err="1"/>
              <a:t>bewerken</a:t>
            </a:r>
            <a:endParaRPr lang="en-GB"/>
          </a:p>
          <a:p>
            <a:pPr lvl="1"/>
            <a:r>
              <a:rPr lang="en-GB" err="1"/>
              <a:t>Tweede</a:t>
            </a:r>
            <a:r>
              <a:rPr lang="en-GB"/>
              <a:t> </a:t>
            </a:r>
            <a:r>
              <a:rPr lang="en-GB" err="1"/>
              <a:t>niveau</a:t>
            </a:r>
            <a:endParaRPr lang="en-GB"/>
          </a:p>
          <a:p>
            <a:pPr lvl="2"/>
            <a:r>
              <a:rPr lang="en-GB" err="1"/>
              <a:t>Derde</a:t>
            </a:r>
            <a:r>
              <a:rPr lang="en-GB"/>
              <a:t> </a:t>
            </a:r>
            <a:r>
              <a:rPr lang="en-GB" err="1"/>
              <a:t>niveau</a:t>
            </a:r>
            <a:endParaRPr lang="en-GB"/>
          </a:p>
          <a:p>
            <a:pPr lvl="3"/>
            <a:r>
              <a:rPr lang="en-GB" err="1"/>
              <a:t>Vierde</a:t>
            </a:r>
            <a:r>
              <a:rPr lang="en-GB"/>
              <a:t> </a:t>
            </a:r>
            <a:r>
              <a:rPr lang="en-GB" err="1"/>
              <a:t>niveau</a:t>
            </a:r>
            <a:endParaRPr lang="en-GB"/>
          </a:p>
          <a:p>
            <a:pPr lvl="4"/>
            <a:r>
              <a:rPr lang="en-GB" err="1"/>
              <a:t>Vijfde</a:t>
            </a:r>
            <a:r>
              <a:rPr lang="en-GB"/>
              <a:t> </a:t>
            </a:r>
            <a:r>
              <a:rPr lang="en-GB" err="1"/>
              <a:t>niveau</a:t>
            </a:r>
            <a:endParaRPr lang="en-GB"/>
          </a:p>
        </p:txBody>
      </p:sp>
      <p:sp>
        <p:nvSpPr>
          <p:cNvPr id="4" name="Date Placeholder 3"/>
          <p:cNvSpPr>
            <a:spLocks noGrp="1"/>
          </p:cNvSpPr>
          <p:nvPr>
            <p:ph type="dt" sz="half" idx="10"/>
          </p:nvPr>
        </p:nvSpPr>
        <p:spPr/>
        <p:txBody>
          <a:bodyPr/>
          <a:lstStyle/>
          <a:p>
            <a:r>
              <a:rPr lang="nl-NL"/>
              <a:t>Groningen, 17 October 2023</a:t>
            </a:r>
            <a:endParaRPr lang="en-GB"/>
          </a:p>
        </p:txBody>
      </p:sp>
      <p:sp>
        <p:nvSpPr>
          <p:cNvPr id="5" name="Footer Placeholder 4"/>
          <p:cNvSpPr>
            <a:spLocks noGrp="1"/>
          </p:cNvSpPr>
          <p:nvPr>
            <p:ph type="ftr" sz="quarter" idx="11"/>
          </p:nvPr>
        </p:nvSpPr>
        <p:spPr/>
        <p:txBody>
          <a:bodyPr/>
          <a:lstStyle/>
          <a:p>
            <a:endParaRPr lang="en-GB"/>
          </a:p>
        </p:txBody>
      </p:sp>
      <p:grpSp>
        <p:nvGrpSpPr>
          <p:cNvPr id="7" name="sBackgroundLines"/>
          <p:cNvGrpSpPr/>
          <p:nvPr userDrawn="1"/>
        </p:nvGrpSpPr>
        <p:grpSpPr bwMode="ltGray">
          <a:xfrm>
            <a:off x="0" y="4308476"/>
            <a:ext cx="9144000" cy="2549525"/>
            <a:chOff x="0" y="4308475"/>
            <a:chExt cx="9144000" cy="2549525"/>
          </a:xfrm>
        </p:grpSpPr>
        <p:sp>
          <p:nvSpPr>
            <p:cNvPr id="8" name="Freeform 16"/>
            <p:cNvSpPr>
              <a:spLocks/>
            </p:cNvSpPr>
            <p:nvPr userDrawn="1"/>
          </p:nvSpPr>
          <p:spPr bwMode="ltGray">
            <a:xfrm>
              <a:off x="0" y="4308475"/>
              <a:ext cx="8750300" cy="2549525"/>
            </a:xfrm>
            <a:custGeom>
              <a:avLst/>
              <a:gdLst>
                <a:gd name="T0" fmla="*/ 38957 w 44095"/>
                <a:gd name="T1" fmla="*/ 4112 h 12850"/>
                <a:gd name="T2" fmla="*/ 44021 w 44095"/>
                <a:gd name="T3" fmla="*/ 12850 h 12850"/>
                <a:gd name="T4" fmla="*/ 44095 w 44095"/>
                <a:gd name="T5" fmla="*/ 12850 h 12850"/>
                <a:gd name="T6" fmla="*/ 39012 w 44095"/>
                <a:gd name="T7" fmla="*/ 4078 h 12850"/>
                <a:gd name="T8" fmla="*/ 31644 w 44095"/>
                <a:gd name="T9" fmla="*/ 0 h 12850"/>
                <a:gd name="T10" fmla="*/ 0 w 44095"/>
                <a:gd name="T11" fmla="*/ 1 h 12850"/>
                <a:gd name="T12" fmla="*/ 0 w 44095"/>
                <a:gd name="T13" fmla="*/ 65 h 12850"/>
                <a:gd name="T14" fmla="*/ 31644 w 44095"/>
                <a:gd name="T15" fmla="*/ 64 h 12850"/>
                <a:gd name="T16" fmla="*/ 38957 w 44095"/>
                <a:gd name="T17" fmla="*/ 4112 h 12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095" h="12850">
                  <a:moveTo>
                    <a:pt x="38957" y="4112"/>
                  </a:moveTo>
                  <a:cubicBezTo>
                    <a:pt x="44021" y="12850"/>
                    <a:pt x="44021" y="12850"/>
                    <a:pt x="44021" y="12850"/>
                  </a:cubicBezTo>
                  <a:cubicBezTo>
                    <a:pt x="44095" y="12850"/>
                    <a:pt x="44095" y="12850"/>
                    <a:pt x="44095" y="12850"/>
                  </a:cubicBezTo>
                  <a:cubicBezTo>
                    <a:pt x="39012" y="4078"/>
                    <a:pt x="39012" y="4078"/>
                    <a:pt x="39012" y="4078"/>
                  </a:cubicBezTo>
                  <a:cubicBezTo>
                    <a:pt x="37406" y="1527"/>
                    <a:pt x="34651" y="0"/>
                    <a:pt x="31644" y="0"/>
                  </a:cubicBezTo>
                  <a:cubicBezTo>
                    <a:pt x="0" y="1"/>
                    <a:pt x="0" y="1"/>
                    <a:pt x="0" y="1"/>
                  </a:cubicBezTo>
                  <a:cubicBezTo>
                    <a:pt x="0" y="65"/>
                    <a:pt x="0" y="65"/>
                    <a:pt x="0" y="65"/>
                  </a:cubicBezTo>
                  <a:cubicBezTo>
                    <a:pt x="31644" y="64"/>
                    <a:pt x="31644" y="64"/>
                    <a:pt x="31644" y="64"/>
                  </a:cubicBezTo>
                  <a:cubicBezTo>
                    <a:pt x="34629" y="64"/>
                    <a:pt x="37363" y="1580"/>
                    <a:pt x="38957" y="4112"/>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nl-NL"/>
            </a:p>
          </p:txBody>
        </p:sp>
        <p:sp>
          <p:nvSpPr>
            <p:cNvPr id="9" name="Freeform 15"/>
            <p:cNvSpPr>
              <a:spLocks/>
            </p:cNvSpPr>
            <p:nvPr userDrawn="1"/>
          </p:nvSpPr>
          <p:spPr bwMode="ltGray">
            <a:xfrm>
              <a:off x="2314575" y="6489700"/>
              <a:ext cx="6829425" cy="368300"/>
            </a:xfrm>
            <a:custGeom>
              <a:avLst/>
              <a:gdLst>
                <a:gd name="T0" fmla="*/ 4961 w 34420"/>
                <a:gd name="T1" fmla="*/ 16 h 1857"/>
                <a:gd name="T2" fmla="*/ 2509 w 34420"/>
                <a:gd name="T3" fmla="*/ 471 h 1857"/>
                <a:gd name="T4" fmla="*/ 0 w 34420"/>
                <a:gd name="T5" fmla="*/ 1857 h 1857"/>
                <a:gd name="T6" fmla="*/ 104 w 34420"/>
                <a:gd name="T7" fmla="*/ 1857 h 1857"/>
                <a:gd name="T8" fmla="*/ 2528 w 34420"/>
                <a:gd name="T9" fmla="*/ 533 h 1857"/>
                <a:gd name="T10" fmla="*/ 4960 w 34420"/>
                <a:gd name="T11" fmla="*/ 80 h 1857"/>
                <a:gd name="T12" fmla="*/ 34420 w 34420"/>
                <a:gd name="T13" fmla="*/ 79 h 1857"/>
                <a:gd name="T14" fmla="*/ 34420 w 34420"/>
                <a:gd name="T15" fmla="*/ 15 h 1857"/>
                <a:gd name="T16" fmla="*/ 4961 w 34420"/>
                <a:gd name="T17" fmla="*/ 16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420" h="1857">
                  <a:moveTo>
                    <a:pt x="4961" y="16"/>
                  </a:moveTo>
                  <a:cubicBezTo>
                    <a:pt x="4950" y="16"/>
                    <a:pt x="3876" y="0"/>
                    <a:pt x="2509" y="471"/>
                  </a:cubicBezTo>
                  <a:cubicBezTo>
                    <a:pt x="1781" y="723"/>
                    <a:pt x="881" y="1147"/>
                    <a:pt x="0" y="1857"/>
                  </a:cubicBezTo>
                  <a:cubicBezTo>
                    <a:pt x="104" y="1857"/>
                    <a:pt x="104" y="1857"/>
                    <a:pt x="104" y="1857"/>
                  </a:cubicBezTo>
                  <a:cubicBezTo>
                    <a:pt x="957" y="1184"/>
                    <a:pt x="1823" y="776"/>
                    <a:pt x="2528" y="533"/>
                  </a:cubicBezTo>
                  <a:cubicBezTo>
                    <a:pt x="3884" y="64"/>
                    <a:pt x="4949" y="80"/>
                    <a:pt x="4960" y="80"/>
                  </a:cubicBezTo>
                  <a:cubicBezTo>
                    <a:pt x="34420" y="79"/>
                    <a:pt x="34420" y="79"/>
                    <a:pt x="34420" y="79"/>
                  </a:cubicBezTo>
                  <a:cubicBezTo>
                    <a:pt x="34420" y="15"/>
                    <a:pt x="34420" y="15"/>
                    <a:pt x="34420" y="15"/>
                  </a:cubicBezTo>
                  <a:lnTo>
                    <a:pt x="4961" y="16"/>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nl-NL"/>
            </a:p>
          </p:txBody>
        </p:sp>
      </p:grpSp>
      <p:sp>
        <p:nvSpPr>
          <p:cNvPr id="6" name="Slide Number Placeholder 5"/>
          <p:cNvSpPr>
            <a:spLocks noGrp="1"/>
          </p:cNvSpPr>
          <p:nvPr>
            <p:ph type="sldNum" sz="quarter" idx="12"/>
          </p:nvPr>
        </p:nvSpPr>
        <p:spPr/>
        <p:txBody>
          <a:bodyPr/>
          <a:lstStyle/>
          <a:p>
            <a:r>
              <a:rPr lang="en-GB"/>
              <a:t>#</a:t>
            </a:r>
            <a:fld id="{41DB2716-3555-4756-BDF8-0DE425FAE472}" type="slidenum">
              <a:rPr lang="en-GB" smtClean="0"/>
              <a:pPr/>
              <a:t>‹nr.›</a:t>
            </a:fld>
            <a:endParaRPr lang="en-GB"/>
          </a:p>
        </p:txBody>
      </p:sp>
    </p:spTree>
    <p:extLst>
      <p:ext uri="{BB962C8B-B14F-4D97-AF65-F5344CB8AC3E}">
        <p14:creationId xmlns:p14="http://schemas.microsoft.com/office/powerpoint/2010/main" val="28247775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Inhoud #3 (Twee kolomm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err="1"/>
              <a:t>Klik</a:t>
            </a:r>
            <a:r>
              <a:rPr lang="en-GB"/>
              <a:t> om </a:t>
            </a:r>
            <a:r>
              <a:rPr lang="en-GB" err="1"/>
              <a:t>stijl</a:t>
            </a:r>
            <a:r>
              <a:rPr lang="en-GB"/>
              <a:t> </a:t>
            </a:r>
            <a:r>
              <a:rPr lang="en-GB" err="1"/>
              <a:t>te</a:t>
            </a:r>
            <a:r>
              <a:rPr lang="en-GB"/>
              <a:t> </a:t>
            </a:r>
            <a:r>
              <a:rPr lang="en-GB" err="1"/>
              <a:t>bewerken</a:t>
            </a:r>
            <a:endParaRPr lang="en-GB"/>
          </a:p>
        </p:txBody>
      </p:sp>
      <p:sp>
        <p:nvSpPr>
          <p:cNvPr id="3" name="Content Placeholder 2"/>
          <p:cNvSpPr>
            <a:spLocks noGrp="1"/>
          </p:cNvSpPr>
          <p:nvPr>
            <p:ph sz="half" idx="1"/>
          </p:nvPr>
        </p:nvSpPr>
        <p:spPr>
          <a:xfrm>
            <a:off x="1202400" y="2073600"/>
            <a:ext cx="3600000" cy="4154400"/>
          </a:xfrm>
        </p:spPr>
        <p:txBody>
          <a:bodyPr/>
          <a:lstStyle>
            <a:lvl5pPr>
              <a:defRPr/>
            </a:lvl5pPr>
            <a:lvl6pPr marL="1800000" indent="0">
              <a:buNone/>
              <a:defRPr/>
            </a:lvl6pPr>
          </a:lstStyle>
          <a:p>
            <a:pPr lvl="0"/>
            <a:r>
              <a:rPr lang="en-GB" err="1"/>
              <a:t>Klikken</a:t>
            </a:r>
            <a:r>
              <a:rPr lang="en-GB"/>
              <a:t> om de </a:t>
            </a:r>
            <a:r>
              <a:rPr lang="en-GB" err="1"/>
              <a:t>tekststijl</a:t>
            </a:r>
            <a:r>
              <a:rPr lang="en-GB"/>
              <a:t> van het model </a:t>
            </a:r>
            <a:r>
              <a:rPr lang="en-GB" err="1"/>
              <a:t>te</a:t>
            </a:r>
            <a:r>
              <a:rPr lang="en-GB"/>
              <a:t> </a:t>
            </a:r>
            <a:r>
              <a:rPr lang="en-GB" err="1"/>
              <a:t>bewerken</a:t>
            </a:r>
            <a:endParaRPr lang="en-GB"/>
          </a:p>
          <a:p>
            <a:pPr lvl="1"/>
            <a:r>
              <a:rPr lang="en-GB" err="1"/>
              <a:t>Tweede</a:t>
            </a:r>
            <a:r>
              <a:rPr lang="en-GB"/>
              <a:t> </a:t>
            </a:r>
            <a:r>
              <a:rPr lang="en-GB" err="1"/>
              <a:t>niveau</a:t>
            </a:r>
            <a:endParaRPr lang="en-GB"/>
          </a:p>
          <a:p>
            <a:pPr lvl="2"/>
            <a:r>
              <a:rPr lang="en-GB" err="1"/>
              <a:t>Derde</a:t>
            </a:r>
            <a:r>
              <a:rPr lang="en-GB"/>
              <a:t> </a:t>
            </a:r>
            <a:r>
              <a:rPr lang="en-GB" err="1"/>
              <a:t>niveau</a:t>
            </a:r>
            <a:endParaRPr lang="en-GB"/>
          </a:p>
          <a:p>
            <a:pPr lvl="3"/>
            <a:r>
              <a:rPr lang="en-GB" err="1"/>
              <a:t>Vierde</a:t>
            </a:r>
            <a:r>
              <a:rPr lang="en-GB"/>
              <a:t> </a:t>
            </a:r>
            <a:r>
              <a:rPr lang="en-GB" err="1"/>
              <a:t>niveau</a:t>
            </a:r>
            <a:endParaRPr lang="en-GB"/>
          </a:p>
          <a:p>
            <a:pPr lvl="4"/>
            <a:r>
              <a:rPr lang="en-GB" err="1"/>
              <a:t>Vijfde</a:t>
            </a:r>
            <a:r>
              <a:rPr lang="en-GB"/>
              <a:t> </a:t>
            </a:r>
            <a:r>
              <a:rPr lang="en-GB" err="1"/>
              <a:t>niveau</a:t>
            </a:r>
            <a:endParaRPr lang="en-GB"/>
          </a:p>
        </p:txBody>
      </p:sp>
      <p:sp>
        <p:nvSpPr>
          <p:cNvPr id="4" name="Content Placeholder 3"/>
          <p:cNvSpPr>
            <a:spLocks noGrp="1"/>
          </p:cNvSpPr>
          <p:nvPr>
            <p:ph sz="half" idx="2"/>
          </p:nvPr>
        </p:nvSpPr>
        <p:spPr>
          <a:xfrm>
            <a:off x="4950000" y="2073600"/>
            <a:ext cx="3600000" cy="4154400"/>
          </a:xfrm>
        </p:spPr>
        <p:txBody>
          <a:bodyPr/>
          <a:lstStyle/>
          <a:p>
            <a:pPr lvl="0"/>
            <a:r>
              <a:rPr lang="en-GB" err="1"/>
              <a:t>Klikken</a:t>
            </a:r>
            <a:r>
              <a:rPr lang="en-GB"/>
              <a:t> om de </a:t>
            </a:r>
            <a:r>
              <a:rPr lang="en-GB" err="1"/>
              <a:t>tekststijl</a:t>
            </a:r>
            <a:r>
              <a:rPr lang="en-GB"/>
              <a:t> van het model </a:t>
            </a:r>
            <a:r>
              <a:rPr lang="en-GB" err="1"/>
              <a:t>te</a:t>
            </a:r>
            <a:r>
              <a:rPr lang="en-GB"/>
              <a:t> </a:t>
            </a:r>
            <a:r>
              <a:rPr lang="en-GB" err="1"/>
              <a:t>bewerken</a:t>
            </a:r>
            <a:endParaRPr lang="en-GB"/>
          </a:p>
          <a:p>
            <a:pPr lvl="1"/>
            <a:r>
              <a:rPr lang="en-GB" err="1"/>
              <a:t>Tweede</a:t>
            </a:r>
            <a:r>
              <a:rPr lang="en-GB"/>
              <a:t> </a:t>
            </a:r>
            <a:r>
              <a:rPr lang="en-GB" err="1"/>
              <a:t>niveau</a:t>
            </a:r>
            <a:endParaRPr lang="en-GB"/>
          </a:p>
          <a:p>
            <a:pPr lvl="2"/>
            <a:r>
              <a:rPr lang="en-GB" err="1"/>
              <a:t>Derde</a:t>
            </a:r>
            <a:r>
              <a:rPr lang="en-GB"/>
              <a:t> </a:t>
            </a:r>
            <a:r>
              <a:rPr lang="en-GB" err="1"/>
              <a:t>niveau</a:t>
            </a:r>
            <a:endParaRPr lang="en-GB"/>
          </a:p>
          <a:p>
            <a:pPr lvl="3"/>
            <a:r>
              <a:rPr lang="en-GB" err="1"/>
              <a:t>Vierde</a:t>
            </a:r>
            <a:r>
              <a:rPr lang="en-GB"/>
              <a:t> </a:t>
            </a:r>
            <a:r>
              <a:rPr lang="en-GB" err="1"/>
              <a:t>niveau</a:t>
            </a:r>
            <a:endParaRPr lang="en-GB"/>
          </a:p>
          <a:p>
            <a:pPr lvl="4"/>
            <a:r>
              <a:rPr lang="en-GB" err="1"/>
              <a:t>Vijfde</a:t>
            </a:r>
            <a:r>
              <a:rPr lang="en-GB"/>
              <a:t> </a:t>
            </a:r>
            <a:r>
              <a:rPr lang="en-GB" err="1"/>
              <a:t>niveau</a:t>
            </a:r>
            <a:endParaRPr lang="en-GB"/>
          </a:p>
        </p:txBody>
      </p:sp>
      <p:sp>
        <p:nvSpPr>
          <p:cNvPr id="5" name="Date Placeholder 4"/>
          <p:cNvSpPr>
            <a:spLocks noGrp="1"/>
          </p:cNvSpPr>
          <p:nvPr>
            <p:ph type="dt" sz="half" idx="10"/>
          </p:nvPr>
        </p:nvSpPr>
        <p:spPr/>
        <p:txBody>
          <a:bodyPr/>
          <a:lstStyle/>
          <a:p>
            <a:r>
              <a:rPr lang="nl-NL"/>
              <a:t>Groningen, 17 October 2023</a:t>
            </a:r>
            <a:endParaRPr lang="en-GB"/>
          </a:p>
        </p:txBody>
      </p:sp>
      <p:sp>
        <p:nvSpPr>
          <p:cNvPr id="6" name="Footer Placeholder 5"/>
          <p:cNvSpPr>
            <a:spLocks noGrp="1"/>
          </p:cNvSpPr>
          <p:nvPr>
            <p:ph type="ftr" sz="quarter" idx="11"/>
          </p:nvPr>
        </p:nvSpPr>
        <p:spPr/>
        <p:txBody>
          <a:bodyPr/>
          <a:lstStyle/>
          <a:p>
            <a:endParaRPr lang="en-GB"/>
          </a:p>
        </p:txBody>
      </p:sp>
      <p:grpSp>
        <p:nvGrpSpPr>
          <p:cNvPr id="8" name="sBackgroundLines"/>
          <p:cNvGrpSpPr/>
          <p:nvPr userDrawn="1"/>
        </p:nvGrpSpPr>
        <p:grpSpPr bwMode="ltGray">
          <a:xfrm>
            <a:off x="0" y="4308476"/>
            <a:ext cx="9144000" cy="2549525"/>
            <a:chOff x="0" y="4308475"/>
            <a:chExt cx="9144000" cy="2549525"/>
          </a:xfrm>
        </p:grpSpPr>
        <p:sp>
          <p:nvSpPr>
            <p:cNvPr id="9" name="Freeform 16"/>
            <p:cNvSpPr>
              <a:spLocks/>
            </p:cNvSpPr>
            <p:nvPr userDrawn="1"/>
          </p:nvSpPr>
          <p:spPr bwMode="ltGray">
            <a:xfrm>
              <a:off x="0" y="4308475"/>
              <a:ext cx="8750300" cy="2549525"/>
            </a:xfrm>
            <a:custGeom>
              <a:avLst/>
              <a:gdLst>
                <a:gd name="T0" fmla="*/ 38957 w 44095"/>
                <a:gd name="T1" fmla="*/ 4112 h 12850"/>
                <a:gd name="T2" fmla="*/ 44021 w 44095"/>
                <a:gd name="T3" fmla="*/ 12850 h 12850"/>
                <a:gd name="T4" fmla="*/ 44095 w 44095"/>
                <a:gd name="T5" fmla="*/ 12850 h 12850"/>
                <a:gd name="T6" fmla="*/ 39012 w 44095"/>
                <a:gd name="T7" fmla="*/ 4078 h 12850"/>
                <a:gd name="T8" fmla="*/ 31644 w 44095"/>
                <a:gd name="T9" fmla="*/ 0 h 12850"/>
                <a:gd name="T10" fmla="*/ 0 w 44095"/>
                <a:gd name="T11" fmla="*/ 1 h 12850"/>
                <a:gd name="T12" fmla="*/ 0 w 44095"/>
                <a:gd name="T13" fmla="*/ 65 h 12850"/>
                <a:gd name="T14" fmla="*/ 31644 w 44095"/>
                <a:gd name="T15" fmla="*/ 64 h 12850"/>
                <a:gd name="T16" fmla="*/ 38957 w 44095"/>
                <a:gd name="T17" fmla="*/ 4112 h 12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095" h="12850">
                  <a:moveTo>
                    <a:pt x="38957" y="4112"/>
                  </a:moveTo>
                  <a:cubicBezTo>
                    <a:pt x="44021" y="12850"/>
                    <a:pt x="44021" y="12850"/>
                    <a:pt x="44021" y="12850"/>
                  </a:cubicBezTo>
                  <a:cubicBezTo>
                    <a:pt x="44095" y="12850"/>
                    <a:pt x="44095" y="12850"/>
                    <a:pt x="44095" y="12850"/>
                  </a:cubicBezTo>
                  <a:cubicBezTo>
                    <a:pt x="39012" y="4078"/>
                    <a:pt x="39012" y="4078"/>
                    <a:pt x="39012" y="4078"/>
                  </a:cubicBezTo>
                  <a:cubicBezTo>
                    <a:pt x="37406" y="1527"/>
                    <a:pt x="34651" y="0"/>
                    <a:pt x="31644" y="0"/>
                  </a:cubicBezTo>
                  <a:cubicBezTo>
                    <a:pt x="0" y="1"/>
                    <a:pt x="0" y="1"/>
                    <a:pt x="0" y="1"/>
                  </a:cubicBezTo>
                  <a:cubicBezTo>
                    <a:pt x="0" y="65"/>
                    <a:pt x="0" y="65"/>
                    <a:pt x="0" y="65"/>
                  </a:cubicBezTo>
                  <a:cubicBezTo>
                    <a:pt x="31644" y="64"/>
                    <a:pt x="31644" y="64"/>
                    <a:pt x="31644" y="64"/>
                  </a:cubicBezTo>
                  <a:cubicBezTo>
                    <a:pt x="34629" y="64"/>
                    <a:pt x="37363" y="1580"/>
                    <a:pt x="38957" y="4112"/>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nl-NL"/>
            </a:p>
          </p:txBody>
        </p:sp>
        <p:sp>
          <p:nvSpPr>
            <p:cNvPr id="10" name="Freeform 15"/>
            <p:cNvSpPr>
              <a:spLocks/>
            </p:cNvSpPr>
            <p:nvPr userDrawn="1"/>
          </p:nvSpPr>
          <p:spPr bwMode="ltGray">
            <a:xfrm>
              <a:off x="2314575" y="6489700"/>
              <a:ext cx="6829425" cy="368300"/>
            </a:xfrm>
            <a:custGeom>
              <a:avLst/>
              <a:gdLst>
                <a:gd name="T0" fmla="*/ 4961 w 34420"/>
                <a:gd name="T1" fmla="*/ 16 h 1857"/>
                <a:gd name="T2" fmla="*/ 2509 w 34420"/>
                <a:gd name="T3" fmla="*/ 471 h 1857"/>
                <a:gd name="T4" fmla="*/ 0 w 34420"/>
                <a:gd name="T5" fmla="*/ 1857 h 1857"/>
                <a:gd name="T6" fmla="*/ 104 w 34420"/>
                <a:gd name="T7" fmla="*/ 1857 h 1857"/>
                <a:gd name="T8" fmla="*/ 2528 w 34420"/>
                <a:gd name="T9" fmla="*/ 533 h 1857"/>
                <a:gd name="T10" fmla="*/ 4960 w 34420"/>
                <a:gd name="T11" fmla="*/ 80 h 1857"/>
                <a:gd name="T12" fmla="*/ 34420 w 34420"/>
                <a:gd name="T13" fmla="*/ 79 h 1857"/>
                <a:gd name="T14" fmla="*/ 34420 w 34420"/>
                <a:gd name="T15" fmla="*/ 15 h 1857"/>
                <a:gd name="T16" fmla="*/ 4961 w 34420"/>
                <a:gd name="T17" fmla="*/ 16 h 18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420" h="1857">
                  <a:moveTo>
                    <a:pt x="4961" y="16"/>
                  </a:moveTo>
                  <a:cubicBezTo>
                    <a:pt x="4950" y="16"/>
                    <a:pt x="3876" y="0"/>
                    <a:pt x="2509" y="471"/>
                  </a:cubicBezTo>
                  <a:cubicBezTo>
                    <a:pt x="1781" y="723"/>
                    <a:pt x="881" y="1147"/>
                    <a:pt x="0" y="1857"/>
                  </a:cubicBezTo>
                  <a:cubicBezTo>
                    <a:pt x="104" y="1857"/>
                    <a:pt x="104" y="1857"/>
                    <a:pt x="104" y="1857"/>
                  </a:cubicBezTo>
                  <a:cubicBezTo>
                    <a:pt x="957" y="1184"/>
                    <a:pt x="1823" y="776"/>
                    <a:pt x="2528" y="533"/>
                  </a:cubicBezTo>
                  <a:cubicBezTo>
                    <a:pt x="3884" y="64"/>
                    <a:pt x="4949" y="80"/>
                    <a:pt x="4960" y="80"/>
                  </a:cubicBezTo>
                  <a:cubicBezTo>
                    <a:pt x="34420" y="79"/>
                    <a:pt x="34420" y="79"/>
                    <a:pt x="34420" y="79"/>
                  </a:cubicBezTo>
                  <a:cubicBezTo>
                    <a:pt x="34420" y="15"/>
                    <a:pt x="34420" y="15"/>
                    <a:pt x="34420" y="15"/>
                  </a:cubicBezTo>
                  <a:lnTo>
                    <a:pt x="4961" y="16"/>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nl-NL"/>
            </a:p>
          </p:txBody>
        </p:sp>
      </p:grpSp>
      <p:sp>
        <p:nvSpPr>
          <p:cNvPr id="7" name="Slide Number Placeholder 6"/>
          <p:cNvSpPr>
            <a:spLocks noGrp="1"/>
          </p:cNvSpPr>
          <p:nvPr>
            <p:ph type="sldNum" sz="quarter" idx="12"/>
          </p:nvPr>
        </p:nvSpPr>
        <p:spPr/>
        <p:txBody>
          <a:bodyPr/>
          <a:lstStyle/>
          <a:p>
            <a:r>
              <a:rPr lang="en-GB"/>
              <a:t>#</a:t>
            </a:r>
            <a:fld id="{41DB2716-3555-4756-BDF8-0DE425FAE472}" type="slidenum">
              <a:rPr lang="en-GB" smtClean="0"/>
              <a:pPr/>
              <a:t>‹nr.›</a:t>
            </a:fld>
            <a:endParaRPr lang="en-GB"/>
          </a:p>
        </p:txBody>
      </p:sp>
    </p:spTree>
    <p:extLst>
      <p:ext uri="{BB962C8B-B14F-4D97-AF65-F5344CB8AC3E}">
        <p14:creationId xmlns:p14="http://schemas.microsoft.com/office/powerpoint/2010/main" val="23280920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Inhoud #4">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sz="2400" kern="1200" smtClean="0">
                <a:solidFill>
                  <a:schemeClr val="tx1"/>
                </a:solidFill>
                <a:latin typeface="+mj-lt"/>
                <a:ea typeface="+mj-ea"/>
                <a:cs typeface="+mj-cs"/>
              </a:defRPr>
            </a:lvl1pPr>
          </a:lstStyle>
          <a:p>
            <a:r>
              <a:rPr lang="en-GB" err="1"/>
              <a:t>Klik</a:t>
            </a:r>
            <a:r>
              <a:rPr lang="en-GB"/>
              <a:t> om </a:t>
            </a:r>
            <a:r>
              <a:rPr lang="en-GB" err="1"/>
              <a:t>stijl</a:t>
            </a:r>
            <a:r>
              <a:rPr lang="en-GB"/>
              <a:t> </a:t>
            </a:r>
            <a:r>
              <a:rPr lang="en-GB" err="1"/>
              <a:t>te</a:t>
            </a:r>
            <a:r>
              <a:rPr lang="en-GB"/>
              <a:t> </a:t>
            </a:r>
            <a:r>
              <a:rPr lang="en-GB" err="1"/>
              <a:t>bewerken</a:t>
            </a:r>
            <a:endParaRPr lang="en-GB"/>
          </a:p>
        </p:txBody>
      </p:sp>
      <p:sp>
        <p:nvSpPr>
          <p:cNvPr id="3" name="Content Placeholder 2"/>
          <p:cNvSpPr>
            <a:spLocks noGrp="1"/>
          </p:cNvSpPr>
          <p:nvPr>
            <p:ph idx="1"/>
          </p:nvPr>
        </p:nvSpPr>
        <p:spPr/>
        <p:txBody>
          <a:bodyPr/>
          <a:lstStyle/>
          <a:p>
            <a:pPr lvl="0"/>
            <a:r>
              <a:rPr lang="en-GB" err="1"/>
              <a:t>Klikken</a:t>
            </a:r>
            <a:r>
              <a:rPr lang="en-GB"/>
              <a:t> om de </a:t>
            </a:r>
            <a:r>
              <a:rPr lang="en-GB" err="1"/>
              <a:t>tekststijl</a:t>
            </a:r>
            <a:r>
              <a:rPr lang="en-GB"/>
              <a:t> van het model </a:t>
            </a:r>
            <a:r>
              <a:rPr lang="en-GB" err="1"/>
              <a:t>te</a:t>
            </a:r>
            <a:r>
              <a:rPr lang="en-GB"/>
              <a:t> </a:t>
            </a:r>
            <a:r>
              <a:rPr lang="en-GB" err="1"/>
              <a:t>bewerken</a:t>
            </a:r>
            <a:endParaRPr lang="en-GB"/>
          </a:p>
          <a:p>
            <a:pPr lvl="1"/>
            <a:r>
              <a:rPr lang="en-GB" err="1"/>
              <a:t>Tweede</a:t>
            </a:r>
            <a:r>
              <a:rPr lang="en-GB"/>
              <a:t> </a:t>
            </a:r>
            <a:r>
              <a:rPr lang="en-GB" err="1"/>
              <a:t>niveau</a:t>
            </a:r>
            <a:endParaRPr lang="en-GB"/>
          </a:p>
          <a:p>
            <a:pPr lvl="2"/>
            <a:r>
              <a:rPr lang="en-GB" err="1"/>
              <a:t>Derde</a:t>
            </a:r>
            <a:r>
              <a:rPr lang="en-GB"/>
              <a:t> </a:t>
            </a:r>
            <a:r>
              <a:rPr lang="en-GB" err="1"/>
              <a:t>niveau</a:t>
            </a:r>
            <a:endParaRPr lang="en-GB"/>
          </a:p>
          <a:p>
            <a:pPr lvl="3"/>
            <a:r>
              <a:rPr lang="en-GB" err="1"/>
              <a:t>Vierde</a:t>
            </a:r>
            <a:r>
              <a:rPr lang="en-GB"/>
              <a:t> </a:t>
            </a:r>
            <a:r>
              <a:rPr lang="en-GB" err="1"/>
              <a:t>niveau</a:t>
            </a:r>
            <a:endParaRPr lang="en-GB"/>
          </a:p>
          <a:p>
            <a:pPr lvl="4"/>
            <a:r>
              <a:rPr lang="en-GB" err="1"/>
              <a:t>Vijfde</a:t>
            </a:r>
            <a:r>
              <a:rPr lang="en-GB"/>
              <a:t> </a:t>
            </a:r>
            <a:r>
              <a:rPr lang="en-GB" err="1"/>
              <a:t>niveau</a:t>
            </a:r>
            <a:endParaRPr lang="en-GB"/>
          </a:p>
        </p:txBody>
      </p:sp>
      <p:sp>
        <p:nvSpPr>
          <p:cNvPr id="4" name="Date Placeholder 3"/>
          <p:cNvSpPr>
            <a:spLocks noGrp="1"/>
          </p:cNvSpPr>
          <p:nvPr>
            <p:ph type="dt" sz="half" idx="10"/>
          </p:nvPr>
        </p:nvSpPr>
        <p:spPr/>
        <p:txBody>
          <a:bodyPr/>
          <a:lstStyle/>
          <a:p>
            <a:r>
              <a:rPr lang="nl-NL"/>
              <a:t>Groningen, 17 October 2023</a:t>
            </a:r>
            <a:endParaRPr lang="en-GB"/>
          </a:p>
        </p:txBody>
      </p:sp>
      <p:sp>
        <p:nvSpPr>
          <p:cNvPr id="5" name="Footer Placeholder 4"/>
          <p:cNvSpPr>
            <a:spLocks noGrp="1"/>
          </p:cNvSpPr>
          <p:nvPr>
            <p:ph type="ftr" sz="quarter" idx="11"/>
          </p:nvPr>
        </p:nvSpPr>
        <p:spPr/>
        <p:txBody>
          <a:bodyPr/>
          <a:lstStyle/>
          <a:p>
            <a:endParaRPr lang="en-GB"/>
          </a:p>
        </p:txBody>
      </p:sp>
      <p:grpSp>
        <p:nvGrpSpPr>
          <p:cNvPr id="7" name="sBackgroundLines"/>
          <p:cNvGrpSpPr/>
          <p:nvPr userDrawn="1"/>
        </p:nvGrpSpPr>
        <p:grpSpPr bwMode="ltGray">
          <a:xfrm flipH="1">
            <a:off x="3778870" y="6302376"/>
            <a:ext cx="5365751" cy="555626"/>
            <a:chOff x="0" y="6302375"/>
            <a:chExt cx="5365750" cy="555626"/>
          </a:xfrm>
        </p:grpSpPr>
        <p:sp>
          <p:nvSpPr>
            <p:cNvPr id="8" name="Freeform 11"/>
            <p:cNvSpPr>
              <a:spLocks/>
            </p:cNvSpPr>
            <p:nvPr userDrawn="1"/>
          </p:nvSpPr>
          <p:spPr bwMode="ltGray">
            <a:xfrm>
              <a:off x="0" y="6302375"/>
              <a:ext cx="5365750" cy="555625"/>
            </a:xfrm>
            <a:custGeom>
              <a:avLst/>
              <a:gdLst>
                <a:gd name="T0" fmla="*/ 26956 w 27040"/>
                <a:gd name="T1" fmla="*/ 2802 h 2802"/>
                <a:gd name="T2" fmla="*/ 27040 w 27040"/>
                <a:gd name="T3" fmla="*/ 2802 h 2802"/>
                <a:gd name="T4" fmla="*/ 20906 w 27040"/>
                <a:gd name="T5" fmla="*/ 2 h 2802"/>
                <a:gd name="T6" fmla="*/ 0 w 27040"/>
                <a:gd name="T7" fmla="*/ 0 h 2802"/>
                <a:gd name="T8" fmla="*/ 0 w 27040"/>
                <a:gd name="T9" fmla="*/ 64 h 2802"/>
                <a:gd name="T10" fmla="*/ 20906 w 27040"/>
                <a:gd name="T11" fmla="*/ 66 h 2802"/>
                <a:gd name="T12" fmla="*/ 26956 w 27040"/>
                <a:gd name="T13" fmla="*/ 2802 h 2802"/>
              </a:gdLst>
              <a:ahLst/>
              <a:cxnLst>
                <a:cxn ang="0">
                  <a:pos x="T0" y="T1"/>
                </a:cxn>
                <a:cxn ang="0">
                  <a:pos x="T2" y="T3"/>
                </a:cxn>
                <a:cxn ang="0">
                  <a:pos x="T4" y="T5"/>
                </a:cxn>
                <a:cxn ang="0">
                  <a:pos x="T6" y="T7"/>
                </a:cxn>
                <a:cxn ang="0">
                  <a:pos x="T8" y="T9"/>
                </a:cxn>
                <a:cxn ang="0">
                  <a:pos x="T10" y="T11"/>
                </a:cxn>
                <a:cxn ang="0">
                  <a:pos x="T12" y="T13"/>
                </a:cxn>
              </a:cxnLst>
              <a:rect l="0" t="0" r="r" b="b"/>
              <a:pathLst>
                <a:path w="27040" h="2802">
                  <a:moveTo>
                    <a:pt x="26956" y="2802"/>
                  </a:moveTo>
                  <a:cubicBezTo>
                    <a:pt x="27040" y="2802"/>
                    <a:pt x="27040" y="2802"/>
                    <a:pt x="27040" y="2802"/>
                  </a:cubicBezTo>
                  <a:cubicBezTo>
                    <a:pt x="25508" y="1030"/>
                    <a:pt x="23292" y="2"/>
                    <a:pt x="20906" y="2"/>
                  </a:cubicBezTo>
                  <a:cubicBezTo>
                    <a:pt x="0" y="0"/>
                    <a:pt x="0" y="0"/>
                    <a:pt x="0" y="0"/>
                  </a:cubicBezTo>
                  <a:cubicBezTo>
                    <a:pt x="0" y="64"/>
                    <a:pt x="0" y="64"/>
                    <a:pt x="0" y="64"/>
                  </a:cubicBezTo>
                  <a:cubicBezTo>
                    <a:pt x="20906" y="66"/>
                    <a:pt x="20906" y="66"/>
                    <a:pt x="20906" y="66"/>
                  </a:cubicBezTo>
                  <a:cubicBezTo>
                    <a:pt x="23255" y="66"/>
                    <a:pt x="25438" y="1070"/>
                    <a:pt x="26956" y="280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nl-NL"/>
            </a:p>
          </p:txBody>
        </p:sp>
        <p:sp>
          <p:nvSpPr>
            <p:cNvPr id="9" name="Freeform 9"/>
            <p:cNvSpPr>
              <a:spLocks/>
            </p:cNvSpPr>
            <p:nvPr userDrawn="1"/>
          </p:nvSpPr>
          <p:spPr bwMode="ltGray">
            <a:xfrm>
              <a:off x="0" y="6516688"/>
              <a:ext cx="2038350" cy="341313"/>
            </a:xfrm>
            <a:custGeom>
              <a:avLst/>
              <a:gdLst>
                <a:gd name="T0" fmla="*/ 5265 w 10271"/>
                <a:gd name="T1" fmla="*/ 0 h 1723"/>
                <a:gd name="T2" fmla="*/ 0 w 10271"/>
                <a:gd name="T3" fmla="*/ 0 h 1723"/>
                <a:gd name="T4" fmla="*/ 0 w 10271"/>
                <a:gd name="T5" fmla="*/ 64 h 1723"/>
                <a:gd name="T6" fmla="*/ 5265 w 10271"/>
                <a:gd name="T7" fmla="*/ 64 h 1723"/>
                <a:gd name="T8" fmla="*/ 10166 w 10271"/>
                <a:gd name="T9" fmla="*/ 1723 h 1723"/>
                <a:gd name="T10" fmla="*/ 10271 w 10271"/>
                <a:gd name="T11" fmla="*/ 1723 h 1723"/>
                <a:gd name="T12" fmla="*/ 5265 w 10271"/>
                <a:gd name="T13" fmla="*/ 0 h 1723"/>
              </a:gdLst>
              <a:ahLst/>
              <a:cxnLst>
                <a:cxn ang="0">
                  <a:pos x="T0" y="T1"/>
                </a:cxn>
                <a:cxn ang="0">
                  <a:pos x="T2" y="T3"/>
                </a:cxn>
                <a:cxn ang="0">
                  <a:pos x="T4" y="T5"/>
                </a:cxn>
                <a:cxn ang="0">
                  <a:pos x="T6" y="T7"/>
                </a:cxn>
                <a:cxn ang="0">
                  <a:pos x="T8" y="T9"/>
                </a:cxn>
                <a:cxn ang="0">
                  <a:pos x="T10" y="T11"/>
                </a:cxn>
                <a:cxn ang="0">
                  <a:pos x="T12" y="T13"/>
                </a:cxn>
              </a:cxnLst>
              <a:rect l="0" t="0" r="r" b="b"/>
              <a:pathLst>
                <a:path w="10271" h="1723">
                  <a:moveTo>
                    <a:pt x="5265" y="0"/>
                  </a:moveTo>
                  <a:cubicBezTo>
                    <a:pt x="0" y="0"/>
                    <a:pt x="0" y="0"/>
                    <a:pt x="0" y="0"/>
                  </a:cubicBezTo>
                  <a:cubicBezTo>
                    <a:pt x="0" y="64"/>
                    <a:pt x="0" y="64"/>
                    <a:pt x="0" y="64"/>
                  </a:cubicBezTo>
                  <a:cubicBezTo>
                    <a:pt x="5265" y="64"/>
                    <a:pt x="5265" y="64"/>
                    <a:pt x="5265" y="64"/>
                  </a:cubicBezTo>
                  <a:cubicBezTo>
                    <a:pt x="7073" y="64"/>
                    <a:pt x="8782" y="659"/>
                    <a:pt x="10166" y="1723"/>
                  </a:cubicBezTo>
                  <a:cubicBezTo>
                    <a:pt x="10271" y="1723"/>
                    <a:pt x="10271" y="1723"/>
                    <a:pt x="10271" y="1723"/>
                  </a:cubicBezTo>
                  <a:cubicBezTo>
                    <a:pt x="8864" y="619"/>
                    <a:pt x="7116" y="0"/>
                    <a:pt x="5265" y="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nl-NL"/>
            </a:p>
          </p:txBody>
        </p:sp>
      </p:grpSp>
      <p:sp>
        <p:nvSpPr>
          <p:cNvPr id="6" name="Slide Number Placeholder 5"/>
          <p:cNvSpPr>
            <a:spLocks noGrp="1"/>
          </p:cNvSpPr>
          <p:nvPr>
            <p:ph type="sldNum" sz="quarter" idx="12"/>
          </p:nvPr>
        </p:nvSpPr>
        <p:spPr/>
        <p:txBody>
          <a:bodyPr/>
          <a:lstStyle/>
          <a:p>
            <a:r>
              <a:rPr lang="en-GB"/>
              <a:t>#</a:t>
            </a:r>
            <a:fld id="{41DB2716-3555-4756-BDF8-0DE425FAE472}" type="slidenum">
              <a:rPr lang="en-GB" smtClean="0"/>
              <a:pPr/>
              <a:t>‹nr.›</a:t>
            </a:fld>
            <a:endParaRPr lang="en-GB"/>
          </a:p>
        </p:txBody>
      </p:sp>
    </p:spTree>
    <p:extLst>
      <p:ext uri="{BB962C8B-B14F-4D97-AF65-F5344CB8AC3E}">
        <p14:creationId xmlns:p14="http://schemas.microsoft.com/office/powerpoint/2010/main" val="418534048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Inhoud #4 (Twee kolomm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err="1"/>
              <a:t>Klik</a:t>
            </a:r>
            <a:r>
              <a:rPr lang="en-GB"/>
              <a:t> om </a:t>
            </a:r>
            <a:r>
              <a:rPr lang="en-GB" err="1"/>
              <a:t>stijl</a:t>
            </a:r>
            <a:r>
              <a:rPr lang="en-GB"/>
              <a:t> </a:t>
            </a:r>
            <a:r>
              <a:rPr lang="en-GB" err="1"/>
              <a:t>te</a:t>
            </a:r>
            <a:r>
              <a:rPr lang="en-GB"/>
              <a:t> </a:t>
            </a:r>
            <a:r>
              <a:rPr lang="en-GB" err="1"/>
              <a:t>bewerken</a:t>
            </a:r>
            <a:endParaRPr lang="en-GB"/>
          </a:p>
        </p:txBody>
      </p:sp>
      <p:sp>
        <p:nvSpPr>
          <p:cNvPr id="3" name="Content Placeholder 2"/>
          <p:cNvSpPr>
            <a:spLocks noGrp="1"/>
          </p:cNvSpPr>
          <p:nvPr>
            <p:ph sz="half" idx="1"/>
          </p:nvPr>
        </p:nvSpPr>
        <p:spPr>
          <a:xfrm>
            <a:off x="1202400" y="2073600"/>
            <a:ext cx="3600000" cy="4154400"/>
          </a:xfrm>
        </p:spPr>
        <p:txBody>
          <a:bodyPr/>
          <a:lstStyle>
            <a:lvl5pPr>
              <a:defRPr/>
            </a:lvl5pPr>
            <a:lvl6pPr marL="1800000" indent="0">
              <a:buNone/>
              <a:defRPr/>
            </a:lvl6pPr>
          </a:lstStyle>
          <a:p>
            <a:pPr lvl="0"/>
            <a:r>
              <a:rPr lang="en-GB" err="1"/>
              <a:t>Klikken</a:t>
            </a:r>
            <a:r>
              <a:rPr lang="en-GB"/>
              <a:t> om de </a:t>
            </a:r>
            <a:r>
              <a:rPr lang="en-GB" err="1"/>
              <a:t>tekststijl</a:t>
            </a:r>
            <a:r>
              <a:rPr lang="en-GB"/>
              <a:t> van het model </a:t>
            </a:r>
            <a:r>
              <a:rPr lang="en-GB" err="1"/>
              <a:t>te</a:t>
            </a:r>
            <a:r>
              <a:rPr lang="en-GB"/>
              <a:t> </a:t>
            </a:r>
            <a:r>
              <a:rPr lang="en-GB" err="1"/>
              <a:t>bewerken</a:t>
            </a:r>
            <a:endParaRPr lang="en-GB"/>
          </a:p>
          <a:p>
            <a:pPr lvl="1"/>
            <a:r>
              <a:rPr lang="en-GB" err="1"/>
              <a:t>Tweede</a:t>
            </a:r>
            <a:r>
              <a:rPr lang="en-GB"/>
              <a:t> </a:t>
            </a:r>
            <a:r>
              <a:rPr lang="en-GB" err="1"/>
              <a:t>niveau</a:t>
            </a:r>
            <a:endParaRPr lang="en-GB"/>
          </a:p>
          <a:p>
            <a:pPr lvl="2"/>
            <a:r>
              <a:rPr lang="en-GB" err="1"/>
              <a:t>Derde</a:t>
            </a:r>
            <a:r>
              <a:rPr lang="en-GB"/>
              <a:t> </a:t>
            </a:r>
            <a:r>
              <a:rPr lang="en-GB" err="1"/>
              <a:t>niveau</a:t>
            </a:r>
            <a:endParaRPr lang="en-GB"/>
          </a:p>
          <a:p>
            <a:pPr lvl="3"/>
            <a:r>
              <a:rPr lang="en-GB" err="1"/>
              <a:t>Vierde</a:t>
            </a:r>
            <a:r>
              <a:rPr lang="en-GB"/>
              <a:t> </a:t>
            </a:r>
            <a:r>
              <a:rPr lang="en-GB" err="1"/>
              <a:t>niveau</a:t>
            </a:r>
            <a:endParaRPr lang="en-GB"/>
          </a:p>
          <a:p>
            <a:pPr lvl="4"/>
            <a:r>
              <a:rPr lang="en-GB" err="1"/>
              <a:t>Vijfde</a:t>
            </a:r>
            <a:r>
              <a:rPr lang="en-GB"/>
              <a:t> </a:t>
            </a:r>
            <a:r>
              <a:rPr lang="en-GB" err="1"/>
              <a:t>niveau</a:t>
            </a:r>
            <a:endParaRPr lang="en-GB"/>
          </a:p>
        </p:txBody>
      </p:sp>
      <p:sp>
        <p:nvSpPr>
          <p:cNvPr id="4" name="Content Placeholder 3"/>
          <p:cNvSpPr>
            <a:spLocks noGrp="1"/>
          </p:cNvSpPr>
          <p:nvPr>
            <p:ph sz="half" idx="2"/>
          </p:nvPr>
        </p:nvSpPr>
        <p:spPr>
          <a:xfrm>
            <a:off x="4950000" y="2073600"/>
            <a:ext cx="3600000" cy="4154400"/>
          </a:xfrm>
        </p:spPr>
        <p:txBody>
          <a:bodyPr/>
          <a:lstStyle/>
          <a:p>
            <a:pPr lvl="0"/>
            <a:r>
              <a:rPr lang="en-GB" err="1"/>
              <a:t>Klikken</a:t>
            </a:r>
            <a:r>
              <a:rPr lang="en-GB"/>
              <a:t> om de </a:t>
            </a:r>
            <a:r>
              <a:rPr lang="en-GB" err="1"/>
              <a:t>tekststijl</a:t>
            </a:r>
            <a:r>
              <a:rPr lang="en-GB"/>
              <a:t> van het model </a:t>
            </a:r>
            <a:r>
              <a:rPr lang="en-GB" err="1"/>
              <a:t>te</a:t>
            </a:r>
            <a:r>
              <a:rPr lang="en-GB"/>
              <a:t> </a:t>
            </a:r>
            <a:r>
              <a:rPr lang="en-GB" err="1"/>
              <a:t>bewerken</a:t>
            </a:r>
            <a:endParaRPr lang="en-GB"/>
          </a:p>
          <a:p>
            <a:pPr lvl="1"/>
            <a:r>
              <a:rPr lang="en-GB" err="1"/>
              <a:t>Tweede</a:t>
            </a:r>
            <a:r>
              <a:rPr lang="en-GB"/>
              <a:t> </a:t>
            </a:r>
            <a:r>
              <a:rPr lang="en-GB" err="1"/>
              <a:t>niveau</a:t>
            </a:r>
            <a:endParaRPr lang="en-GB"/>
          </a:p>
          <a:p>
            <a:pPr lvl="2"/>
            <a:r>
              <a:rPr lang="en-GB" err="1"/>
              <a:t>Derde</a:t>
            </a:r>
            <a:r>
              <a:rPr lang="en-GB"/>
              <a:t> </a:t>
            </a:r>
            <a:r>
              <a:rPr lang="en-GB" err="1"/>
              <a:t>niveau</a:t>
            </a:r>
            <a:endParaRPr lang="en-GB"/>
          </a:p>
          <a:p>
            <a:pPr lvl="3"/>
            <a:r>
              <a:rPr lang="en-GB" err="1"/>
              <a:t>Vierde</a:t>
            </a:r>
            <a:r>
              <a:rPr lang="en-GB"/>
              <a:t> </a:t>
            </a:r>
            <a:r>
              <a:rPr lang="en-GB" err="1"/>
              <a:t>niveau</a:t>
            </a:r>
            <a:endParaRPr lang="en-GB"/>
          </a:p>
          <a:p>
            <a:pPr lvl="4"/>
            <a:r>
              <a:rPr lang="en-GB" err="1"/>
              <a:t>Vijfde</a:t>
            </a:r>
            <a:r>
              <a:rPr lang="en-GB"/>
              <a:t> </a:t>
            </a:r>
            <a:r>
              <a:rPr lang="en-GB" err="1"/>
              <a:t>niveau</a:t>
            </a:r>
            <a:endParaRPr lang="en-GB"/>
          </a:p>
        </p:txBody>
      </p:sp>
      <p:sp>
        <p:nvSpPr>
          <p:cNvPr id="5" name="Date Placeholder 4"/>
          <p:cNvSpPr>
            <a:spLocks noGrp="1"/>
          </p:cNvSpPr>
          <p:nvPr>
            <p:ph type="dt" sz="half" idx="10"/>
          </p:nvPr>
        </p:nvSpPr>
        <p:spPr/>
        <p:txBody>
          <a:bodyPr/>
          <a:lstStyle/>
          <a:p>
            <a:r>
              <a:rPr lang="nl-NL"/>
              <a:t>Groningen, 17 October 2023</a:t>
            </a:r>
            <a:endParaRPr lang="en-GB"/>
          </a:p>
        </p:txBody>
      </p:sp>
      <p:sp>
        <p:nvSpPr>
          <p:cNvPr id="6" name="Footer Placeholder 5"/>
          <p:cNvSpPr>
            <a:spLocks noGrp="1"/>
          </p:cNvSpPr>
          <p:nvPr>
            <p:ph type="ftr" sz="quarter" idx="11"/>
          </p:nvPr>
        </p:nvSpPr>
        <p:spPr/>
        <p:txBody>
          <a:bodyPr/>
          <a:lstStyle/>
          <a:p>
            <a:endParaRPr lang="en-GB"/>
          </a:p>
        </p:txBody>
      </p:sp>
      <p:grpSp>
        <p:nvGrpSpPr>
          <p:cNvPr id="8" name="sBackgroundLines"/>
          <p:cNvGrpSpPr/>
          <p:nvPr userDrawn="1"/>
        </p:nvGrpSpPr>
        <p:grpSpPr bwMode="ltGray">
          <a:xfrm flipH="1">
            <a:off x="3778870" y="6302376"/>
            <a:ext cx="5365751" cy="555626"/>
            <a:chOff x="0" y="6302375"/>
            <a:chExt cx="5365750" cy="555626"/>
          </a:xfrm>
        </p:grpSpPr>
        <p:sp>
          <p:nvSpPr>
            <p:cNvPr id="9" name="Freeform 11"/>
            <p:cNvSpPr>
              <a:spLocks/>
            </p:cNvSpPr>
            <p:nvPr userDrawn="1"/>
          </p:nvSpPr>
          <p:spPr bwMode="ltGray">
            <a:xfrm>
              <a:off x="0" y="6302375"/>
              <a:ext cx="5365750" cy="555625"/>
            </a:xfrm>
            <a:custGeom>
              <a:avLst/>
              <a:gdLst>
                <a:gd name="T0" fmla="*/ 26956 w 27040"/>
                <a:gd name="T1" fmla="*/ 2802 h 2802"/>
                <a:gd name="T2" fmla="*/ 27040 w 27040"/>
                <a:gd name="T3" fmla="*/ 2802 h 2802"/>
                <a:gd name="T4" fmla="*/ 20906 w 27040"/>
                <a:gd name="T5" fmla="*/ 2 h 2802"/>
                <a:gd name="T6" fmla="*/ 0 w 27040"/>
                <a:gd name="T7" fmla="*/ 0 h 2802"/>
                <a:gd name="T8" fmla="*/ 0 w 27040"/>
                <a:gd name="T9" fmla="*/ 64 h 2802"/>
                <a:gd name="T10" fmla="*/ 20906 w 27040"/>
                <a:gd name="T11" fmla="*/ 66 h 2802"/>
                <a:gd name="T12" fmla="*/ 26956 w 27040"/>
                <a:gd name="T13" fmla="*/ 2802 h 2802"/>
              </a:gdLst>
              <a:ahLst/>
              <a:cxnLst>
                <a:cxn ang="0">
                  <a:pos x="T0" y="T1"/>
                </a:cxn>
                <a:cxn ang="0">
                  <a:pos x="T2" y="T3"/>
                </a:cxn>
                <a:cxn ang="0">
                  <a:pos x="T4" y="T5"/>
                </a:cxn>
                <a:cxn ang="0">
                  <a:pos x="T6" y="T7"/>
                </a:cxn>
                <a:cxn ang="0">
                  <a:pos x="T8" y="T9"/>
                </a:cxn>
                <a:cxn ang="0">
                  <a:pos x="T10" y="T11"/>
                </a:cxn>
                <a:cxn ang="0">
                  <a:pos x="T12" y="T13"/>
                </a:cxn>
              </a:cxnLst>
              <a:rect l="0" t="0" r="r" b="b"/>
              <a:pathLst>
                <a:path w="27040" h="2802">
                  <a:moveTo>
                    <a:pt x="26956" y="2802"/>
                  </a:moveTo>
                  <a:cubicBezTo>
                    <a:pt x="27040" y="2802"/>
                    <a:pt x="27040" y="2802"/>
                    <a:pt x="27040" y="2802"/>
                  </a:cubicBezTo>
                  <a:cubicBezTo>
                    <a:pt x="25508" y="1030"/>
                    <a:pt x="23292" y="2"/>
                    <a:pt x="20906" y="2"/>
                  </a:cubicBezTo>
                  <a:cubicBezTo>
                    <a:pt x="0" y="0"/>
                    <a:pt x="0" y="0"/>
                    <a:pt x="0" y="0"/>
                  </a:cubicBezTo>
                  <a:cubicBezTo>
                    <a:pt x="0" y="64"/>
                    <a:pt x="0" y="64"/>
                    <a:pt x="0" y="64"/>
                  </a:cubicBezTo>
                  <a:cubicBezTo>
                    <a:pt x="20906" y="66"/>
                    <a:pt x="20906" y="66"/>
                    <a:pt x="20906" y="66"/>
                  </a:cubicBezTo>
                  <a:cubicBezTo>
                    <a:pt x="23255" y="66"/>
                    <a:pt x="25438" y="1070"/>
                    <a:pt x="26956" y="280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nl-NL"/>
            </a:p>
          </p:txBody>
        </p:sp>
        <p:sp>
          <p:nvSpPr>
            <p:cNvPr id="10" name="Freeform 9"/>
            <p:cNvSpPr>
              <a:spLocks/>
            </p:cNvSpPr>
            <p:nvPr userDrawn="1"/>
          </p:nvSpPr>
          <p:spPr bwMode="ltGray">
            <a:xfrm>
              <a:off x="0" y="6516688"/>
              <a:ext cx="2038350" cy="341313"/>
            </a:xfrm>
            <a:custGeom>
              <a:avLst/>
              <a:gdLst>
                <a:gd name="T0" fmla="*/ 5265 w 10271"/>
                <a:gd name="T1" fmla="*/ 0 h 1723"/>
                <a:gd name="T2" fmla="*/ 0 w 10271"/>
                <a:gd name="T3" fmla="*/ 0 h 1723"/>
                <a:gd name="T4" fmla="*/ 0 w 10271"/>
                <a:gd name="T5" fmla="*/ 64 h 1723"/>
                <a:gd name="T6" fmla="*/ 5265 w 10271"/>
                <a:gd name="T7" fmla="*/ 64 h 1723"/>
                <a:gd name="T8" fmla="*/ 10166 w 10271"/>
                <a:gd name="T9" fmla="*/ 1723 h 1723"/>
                <a:gd name="T10" fmla="*/ 10271 w 10271"/>
                <a:gd name="T11" fmla="*/ 1723 h 1723"/>
                <a:gd name="T12" fmla="*/ 5265 w 10271"/>
                <a:gd name="T13" fmla="*/ 0 h 1723"/>
              </a:gdLst>
              <a:ahLst/>
              <a:cxnLst>
                <a:cxn ang="0">
                  <a:pos x="T0" y="T1"/>
                </a:cxn>
                <a:cxn ang="0">
                  <a:pos x="T2" y="T3"/>
                </a:cxn>
                <a:cxn ang="0">
                  <a:pos x="T4" y="T5"/>
                </a:cxn>
                <a:cxn ang="0">
                  <a:pos x="T6" y="T7"/>
                </a:cxn>
                <a:cxn ang="0">
                  <a:pos x="T8" y="T9"/>
                </a:cxn>
                <a:cxn ang="0">
                  <a:pos x="T10" y="T11"/>
                </a:cxn>
                <a:cxn ang="0">
                  <a:pos x="T12" y="T13"/>
                </a:cxn>
              </a:cxnLst>
              <a:rect l="0" t="0" r="r" b="b"/>
              <a:pathLst>
                <a:path w="10271" h="1723">
                  <a:moveTo>
                    <a:pt x="5265" y="0"/>
                  </a:moveTo>
                  <a:cubicBezTo>
                    <a:pt x="0" y="0"/>
                    <a:pt x="0" y="0"/>
                    <a:pt x="0" y="0"/>
                  </a:cubicBezTo>
                  <a:cubicBezTo>
                    <a:pt x="0" y="64"/>
                    <a:pt x="0" y="64"/>
                    <a:pt x="0" y="64"/>
                  </a:cubicBezTo>
                  <a:cubicBezTo>
                    <a:pt x="5265" y="64"/>
                    <a:pt x="5265" y="64"/>
                    <a:pt x="5265" y="64"/>
                  </a:cubicBezTo>
                  <a:cubicBezTo>
                    <a:pt x="7073" y="64"/>
                    <a:pt x="8782" y="659"/>
                    <a:pt x="10166" y="1723"/>
                  </a:cubicBezTo>
                  <a:cubicBezTo>
                    <a:pt x="10271" y="1723"/>
                    <a:pt x="10271" y="1723"/>
                    <a:pt x="10271" y="1723"/>
                  </a:cubicBezTo>
                  <a:cubicBezTo>
                    <a:pt x="8864" y="619"/>
                    <a:pt x="7116" y="0"/>
                    <a:pt x="5265" y="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nl-NL"/>
            </a:p>
          </p:txBody>
        </p:sp>
      </p:grpSp>
      <p:sp>
        <p:nvSpPr>
          <p:cNvPr id="7" name="Slide Number Placeholder 6"/>
          <p:cNvSpPr>
            <a:spLocks noGrp="1"/>
          </p:cNvSpPr>
          <p:nvPr>
            <p:ph type="sldNum" sz="quarter" idx="12"/>
          </p:nvPr>
        </p:nvSpPr>
        <p:spPr/>
        <p:txBody>
          <a:bodyPr/>
          <a:lstStyle/>
          <a:p>
            <a:r>
              <a:rPr lang="en-GB"/>
              <a:t>#</a:t>
            </a:r>
            <a:fld id="{41DB2716-3555-4756-BDF8-0DE425FAE472}" type="slidenum">
              <a:rPr lang="en-GB" smtClean="0"/>
              <a:pPr/>
              <a:t>‹nr.›</a:t>
            </a:fld>
            <a:endParaRPr lang="en-GB"/>
          </a:p>
        </p:txBody>
      </p:sp>
    </p:spTree>
    <p:extLst>
      <p:ext uri="{BB962C8B-B14F-4D97-AF65-F5344CB8AC3E}">
        <p14:creationId xmlns:p14="http://schemas.microsoft.com/office/powerpoint/2010/main" val="27680723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Inhoud #5">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sz="2400" kern="1200" smtClean="0">
                <a:solidFill>
                  <a:schemeClr val="tx1"/>
                </a:solidFill>
                <a:latin typeface="+mj-lt"/>
                <a:ea typeface="+mj-ea"/>
                <a:cs typeface="+mj-cs"/>
              </a:defRPr>
            </a:lvl1pPr>
          </a:lstStyle>
          <a:p>
            <a:r>
              <a:rPr lang="en-GB" err="1"/>
              <a:t>Klik</a:t>
            </a:r>
            <a:r>
              <a:rPr lang="en-GB"/>
              <a:t> om </a:t>
            </a:r>
            <a:r>
              <a:rPr lang="en-GB" err="1"/>
              <a:t>stijl</a:t>
            </a:r>
            <a:r>
              <a:rPr lang="en-GB"/>
              <a:t> </a:t>
            </a:r>
            <a:r>
              <a:rPr lang="en-GB" err="1"/>
              <a:t>te</a:t>
            </a:r>
            <a:r>
              <a:rPr lang="en-GB"/>
              <a:t> </a:t>
            </a:r>
            <a:r>
              <a:rPr lang="en-GB" err="1"/>
              <a:t>bewerken</a:t>
            </a:r>
            <a:endParaRPr lang="en-GB"/>
          </a:p>
        </p:txBody>
      </p:sp>
      <p:sp>
        <p:nvSpPr>
          <p:cNvPr id="3" name="Content Placeholder 2"/>
          <p:cNvSpPr>
            <a:spLocks noGrp="1"/>
          </p:cNvSpPr>
          <p:nvPr>
            <p:ph idx="1"/>
          </p:nvPr>
        </p:nvSpPr>
        <p:spPr/>
        <p:txBody>
          <a:bodyPr/>
          <a:lstStyle/>
          <a:p>
            <a:pPr lvl="0"/>
            <a:r>
              <a:rPr lang="en-GB" err="1"/>
              <a:t>Klikken</a:t>
            </a:r>
            <a:r>
              <a:rPr lang="en-GB"/>
              <a:t> om de </a:t>
            </a:r>
            <a:r>
              <a:rPr lang="en-GB" err="1"/>
              <a:t>tekststijl</a:t>
            </a:r>
            <a:r>
              <a:rPr lang="en-GB"/>
              <a:t> van het model </a:t>
            </a:r>
            <a:r>
              <a:rPr lang="en-GB" err="1"/>
              <a:t>te</a:t>
            </a:r>
            <a:r>
              <a:rPr lang="en-GB"/>
              <a:t> </a:t>
            </a:r>
            <a:r>
              <a:rPr lang="en-GB" err="1"/>
              <a:t>bewerken</a:t>
            </a:r>
            <a:endParaRPr lang="en-GB"/>
          </a:p>
          <a:p>
            <a:pPr lvl="1"/>
            <a:r>
              <a:rPr lang="en-GB" err="1"/>
              <a:t>Tweede</a:t>
            </a:r>
            <a:r>
              <a:rPr lang="en-GB"/>
              <a:t> </a:t>
            </a:r>
            <a:r>
              <a:rPr lang="en-GB" err="1"/>
              <a:t>niveau</a:t>
            </a:r>
            <a:endParaRPr lang="en-GB"/>
          </a:p>
          <a:p>
            <a:pPr lvl="2"/>
            <a:r>
              <a:rPr lang="en-GB" err="1"/>
              <a:t>Derde</a:t>
            </a:r>
            <a:r>
              <a:rPr lang="en-GB"/>
              <a:t> </a:t>
            </a:r>
            <a:r>
              <a:rPr lang="en-GB" err="1"/>
              <a:t>niveau</a:t>
            </a:r>
            <a:endParaRPr lang="en-GB"/>
          </a:p>
          <a:p>
            <a:pPr lvl="3"/>
            <a:r>
              <a:rPr lang="en-GB" err="1"/>
              <a:t>Vierde</a:t>
            </a:r>
            <a:r>
              <a:rPr lang="en-GB"/>
              <a:t> </a:t>
            </a:r>
            <a:r>
              <a:rPr lang="en-GB" err="1"/>
              <a:t>niveau</a:t>
            </a:r>
            <a:endParaRPr lang="en-GB"/>
          </a:p>
          <a:p>
            <a:pPr lvl="4"/>
            <a:r>
              <a:rPr lang="en-GB" err="1"/>
              <a:t>Vijfde</a:t>
            </a:r>
            <a:r>
              <a:rPr lang="en-GB"/>
              <a:t> </a:t>
            </a:r>
            <a:r>
              <a:rPr lang="en-GB" err="1"/>
              <a:t>niveau</a:t>
            </a:r>
            <a:endParaRPr lang="en-GB"/>
          </a:p>
        </p:txBody>
      </p:sp>
      <p:sp>
        <p:nvSpPr>
          <p:cNvPr id="4" name="Date Placeholder 3"/>
          <p:cNvSpPr>
            <a:spLocks noGrp="1"/>
          </p:cNvSpPr>
          <p:nvPr>
            <p:ph type="dt" sz="half" idx="10"/>
          </p:nvPr>
        </p:nvSpPr>
        <p:spPr/>
        <p:txBody>
          <a:bodyPr/>
          <a:lstStyle/>
          <a:p>
            <a:r>
              <a:rPr lang="nl-NL"/>
              <a:t>Groningen, 17 October 2023</a:t>
            </a:r>
            <a:endParaRPr lang="en-GB"/>
          </a:p>
        </p:txBody>
      </p:sp>
      <p:sp>
        <p:nvSpPr>
          <p:cNvPr id="5" name="Footer Placeholder 4"/>
          <p:cNvSpPr>
            <a:spLocks noGrp="1"/>
          </p:cNvSpPr>
          <p:nvPr>
            <p:ph type="ftr" sz="quarter" idx="11"/>
          </p:nvPr>
        </p:nvSpPr>
        <p:spPr/>
        <p:txBody>
          <a:bodyPr/>
          <a:lstStyle/>
          <a:p>
            <a:endParaRPr lang="en-GB"/>
          </a:p>
        </p:txBody>
      </p:sp>
      <p:grpSp>
        <p:nvGrpSpPr>
          <p:cNvPr id="7" name="sBackgroundLines"/>
          <p:cNvGrpSpPr/>
          <p:nvPr userDrawn="1"/>
        </p:nvGrpSpPr>
        <p:grpSpPr bwMode="ltGray">
          <a:xfrm>
            <a:off x="1" y="6302376"/>
            <a:ext cx="5365751" cy="555626"/>
            <a:chOff x="0" y="6302375"/>
            <a:chExt cx="5365750" cy="555626"/>
          </a:xfrm>
        </p:grpSpPr>
        <p:sp>
          <p:nvSpPr>
            <p:cNvPr id="8" name="Freeform 11"/>
            <p:cNvSpPr>
              <a:spLocks/>
            </p:cNvSpPr>
            <p:nvPr userDrawn="1"/>
          </p:nvSpPr>
          <p:spPr bwMode="ltGray">
            <a:xfrm>
              <a:off x="0" y="6302375"/>
              <a:ext cx="5365750" cy="555625"/>
            </a:xfrm>
            <a:custGeom>
              <a:avLst/>
              <a:gdLst>
                <a:gd name="T0" fmla="*/ 26956 w 27040"/>
                <a:gd name="T1" fmla="*/ 2802 h 2802"/>
                <a:gd name="T2" fmla="*/ 27040 w 27040"/>
                <a:gd name="T3" fmla="*/ 2802 h 2802"/>
                <a:gd name="T4" fmla="*/ 20906 w 27040"/>
                <a:gd name="T5" fmla="*/ 2 h 2802"/>
                <a:gd name="T6" fmla="*/ 0 w 27040"/>
                <a:gd name="T7" fmla="*/ 0 h 2802"/>
                <a:gd name="T8" fmla="*/ 0 w 27040"/>
                <a:gd name="T9" fmla="*/ 64 h 2802"/>
                <a:gd name="T10" fmla="*/ 20906 w 27040"/>
                <a:gd name="T11" fmla="*/ 66 h 2802"/>
                <a:gd name="T12" fmla="*/ 26956 w 27040"/>
                <a:gd name="T13" fmla="*/ 2802 h 2802"/>
              </a:gdLst>
              <a:ahLst/>
              <a:cxnLst>
                <a:cxn ang="0">
                  <a:pos x="T0" y="T1"/>
                </a:cxn>
                <a:cxn ang="0">
                  <a:pos x="T2" y="T3"/>
                </a:cxn>
                <a:cxn ang="0">
                  <a:pos x="T4" y="T5"/>
                </a:cxn>
                <a:cxn ang="0">
                  <a:pos x="T6" y="T7"/>
                </a:cxn>
                <a:cxn ang="0">
                  <a:pos x="T8" y="T9"/>
                </a:cxn>
                <a:cxn ang="0">
                  <a:pos x="T10" y="T11"/>
                </a:cxn>
                <a:cxn ang="0">
                  <a:pos x="T12" y="T13"/>
                </a:cxn>
              </a:cxnLst>
              <a:rect l="0" t="0" r="r" b="b"/>
              <a:pathLst>
                <a:path w="27040" h="2802">
                  <a:moveTo>
                    <a:pt x="26956" y="2802"/>
                  </a:moveTo>
                  <a:cubicBezTo>
                    <a:pt x="27040" y="2802"/>
                    <a:pt x="27040" y="2802"/>
                    <a:pt x="27040" y="2802"/>
                  </a:cubicBezTo>
                  <a:cubicBezTo>
                    <a:pt x="25508" y="1030"/>
                    <a:pt x="23292" y="2"/>
                    <a:pt x="20906" y="2"/>
                  </a:cubicBezTo>
                  <a:cubicBezTo>
                    <a:pt x="0" y="0"/>
                    <a:pt x="0" y="0"/>
                    <a:pt x="0" y="0"/>
                  </a:cubicBezTo>
                  <a:cubicBezTo>
                    <a:pt x="0" y="64"/>
                    <a:pt x="0" y="64"/>
                    <a:pt x="0" y="64"/>
                  </a:cubicBezTo>
                  <a:cubicBezTo>
                    <a:pt x="20906" y="66"/>
                    <a:pt x="20906" y="66"/>
                    <a:pt x="20906" y="66"/>
                  </a:cubicBezTo>
                  <a:cubicBezTo>
                    <a:pt x="23255" y="66"/>
                    <a:pt x="25438" y="1070"/>
                    <a:pt x="26956" y="280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nl-NL"/>
            </a:p>
          </p:txBody>
        </p:sp>
        <p:sp>
          <p:nvSpPr>
            <p:cNvPr id="9" name="Freeform 9"/>
            <p:cNvSpPr>
              <a:spLocks/>
            </p:cNvSpPr>
            <p:nvPr userDrawn="1"/>
          </p:nvSpPr>
          <p:spPr bwMode="ltGray">
            <a:xfrm>
              <a:off x="0" y="6516688"/>
              <a:ext cx="2038350" cy="341313"/>
            </a:xfrm>
            <a:custGeom>
              <a:avLst/>
              <a:gdLst>
                <a:gd name="T0" fmla="*/ 5265 w 10271"/>
                <a:gd name="T1" fmla="*/ 0 h 1723"/>
                <a:gd name="T2" fmla="*/ 0 w 10271"/>
                <a:gd name="T3" fmla="*/ 0 h 1723"/>
                <a:gd name="T4" fmla="*/ 0 w 10271"/>
                <a:gd name="T5" fmla="*/ 64 h 1723"/>
                <a:gd name="T6" fmla="*/ 5265 w 10271"/>
                <a:gd name="T7" fmla="*/ 64 h 1723"/>
                <a:gd name="T8" fmla="*/ 10166 w 10271"/>
                <a:gd name="T9" fmla="*/ 1723 h 1723"/>
                <a:gd name="T10" fmla="*/ 10271 w 10271"/>
                <a:gd name="T11" fmla="*/ 1723 h 1723"/>
                <a:gd name="T12" fmla="*/ 5265 w 10271"/>
                <a:gd name="T13" fmla="*/ 0 h 1723"/>
              </a:gdLst>
              <a:ahLst/>
              <a:cxnLst>
                <a:cxn ang="0">
                  <a:pos x="T0" y="T1"/>
                </a:cxn>
                <a:cxn ang="0">
                  <a:pos x="T2" y="T3"/>
                </a:cxn>
                <a:cxn ang="0">
                  <a:pos x="T4" y="T5"/>
                </a:cxn>
                <a:cxn ang="0">
                  <a:pos x="T6" y="T7"/>
                </a:cxn>
                <a:cxn ang="0">
                  <a:pos x="T8" y="T9"/>
                </a:cxn>
                <a:cxn ang="0">
                  <a:pos x="T10" y="T11"/>
                </a:cxn>
                <a:cxn ang="0">
                  <a:pos x="T12" y="T13"/>
                </a:cxn>
              </a:cxnLst>
              <a:rect l="0" t="0" r="r" b="b"/>
              <a:pathLst>
                <a:path w="10271" h="1723">
                  <a:moveTo>
                    <a:pt x="5265" y="0"/>
                  </a:moveTo>
                  <a:cubicBezTo>
                    <a:pt x="0" y="0"/>
                    <a:pt x="0" y="0"/>
                    <a:pt x="0" y="0"/>
                  </a:cubicBezTo>
                  <a:cubicBezTo>
                    <a:pt x="0" y="64"/>
                    <a:pt x="0" y="64"/>
                    <a:pt x="0" y="64"/>
                  </a:cubicBezTo>
                  <a:cubicBezTo>
                    <a:pt x="5265" y="64"/>
                    <a:pt x="5265" y="64"/>
                    <a:pt x="5265" y="64"/>
                  </a:cubicBezTo>
                  <a:cubicBezTo>
                    <a:pt x="7073" y="64"/>
                    <a:pt x="8782" y="659"/>
                    <a:pt x="10166" y="1723"/>
                  </a:cubicBezTo>
                  <a:cubicBezTo>
                    <a:pt x="10271" y="1723"/>
                    <a:pt x="10271" y="1723"/>
                    <a:pt x="10271" y="1723"/>
                  </a:cubicBezTo>
                  <a:cubicBezTo>
                    <a:pt x="8864" y="619"/>
                    <a:pt x="7116" y="0"/>
                    <a:pt x="5265" y="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nl-NL"/>
            </a:p>
          </p:txBody>
        </p:sp>
      </p:grpSp>
      <p:sp>
        <p:nvSpPr>
          <p:cNvPr id="6" name="Slide Number Placeholder 5"/>
          <p:cNvSpPr>
            <a:spLocks noGrp="1"/>
          </p:cNvSpPr>
          <p:nvPr>
            <p:ph type="sldNum" sz="quarter" idx="12"/>
          </p:nvPr>
        </p:nvSpPr>
        <p:spPr/>
        <p:txBody>
          <a:bodyPr/>
          <a:lstStyle/>
          <a:p>
            <a:r>
              <a:rPr lang="en-GB"/>
              <a:t>#</a:t>
            </a:r>
            <a:fld id="{41DB2716-3555-4756-BDF8-0DE425FAE472}" type="slidenum">
              <a:rPr lang="en-GB" smtClean="0"/>
              <a:pPr/>
              <a:t>‹nr.›</a:t>
            </a:fld>
            <a:endParaRPr lang="en-GB"/>
          </a:p>
        </p:txBody>
      </p:sp>
    </p:spTree>
    <p:extLst>
      <p:ext uri="{BB962C8B-B14F-4D97-AF65-F5344CB8AC3E}">
        <p14:creationId xmlns:p14="http://schemas.microsoft.com/office/powerpoint/2010/main" val="10056035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Inhoud #5 (Twee kolomme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err="1"/>
              <a:t>Klik</a:t>
            </a:r>
            <a:r>
              <a:rPr lang="en-GB"/>
              <a:t> om </a:t>
            </a:r>
            <a:r>
              <a:rPr lang="en-GB" err="1"/>
              <a:t>stijl</a:t>
            </a:r>
            <a:r>
              <a:rPr lang="en-GB"/>
              <a:t> </a:t>
            </a:r>
            <a:r>
              <a:rPr lang="en-GB" err="1"/>
              <a:t>te</a:t>
            </a:r>
            <a:r>
              <a:rPr lang="en-GB"/>
              <a:t> </a:t>
            </a:r>
            <a:r>
              <a:rPr lang="en-GB" err="1"/>
              <a:t>bewerken</a:t>
            </a:r>
            <a:endParaRPr lang="en-GB"/>
          </a:p>
        </p:txBody>
      </p:sp>
      <p:sp>
        <p:nvSpPr>
          <p:cNvPr id="3" name="Content Placeholder 2"/>
          <p:cNvSpPr>
            <a:spLocks noGrp="1"/>
          </p:cNvSpPr>
          <p:nvPr>
            <p:ph sz="half" idx="1"/>
          </p:nvPr>
        </p:nvSpPr>
        <p:spPr>
          <a:xfrm>
            <a:off x="1202400" y="2073600"/>
            <a:ext cx="3600000" cy="4154400"/>
          </a:xfrm>
        </p:spPr>
        <p:txBody>
          <a:bodyPr/>
          <a:lstStyle>
            <a:lvl5pPr>
              <a:defRPr/>
            </a:lvl5pPr>
            <a:lvl6pPr marL="1800000" indent="0">
              <a:buNone/>
              <a:defRPr/>
            </a:lvl6pPr>
          </a:lstStyle>
          <a:p>
            <a:pPr lvl="0"/>
            <a:r>
              <a:rPr lang="en-GB" err="1"/>
              <a:t>Klikken</a:t>
            </a:r>
            <a:r>
              <a:rPr lang="en-GB"/>
              <a:t> om de </a:t>
            </a:r>
            <a:r>
              <a:rPr lang="en-GB" err="1"/>
              <a:t>tekststijl</a:t>
            </a:r>
            <a:r>
              <a:rPr lang="en-GB"/>
              <a:t> van het model </a:t>
            </a:r>
            <a:r>
              <a:rPr lang="en-GB" err="1"/>
              <a:t>te</a:t>
            </a:r>
            <a:r>
              <a:rPr lang="en-GB"/>
              <a:t> </a:t>
            </a:r>
            <a:r>
              <a:rPr lang="en-GB" err="1"/>
              <a:t>bewerken</a:t>
            </a:r>
            <a:endParaRPr lang="en-GB"/>
          </a:p>
          <a:p>
            <a:pPr lvl="1"/>
            <a:r>
              <a:rPr lang="en-GB" err="1"/>
              <a:t>Tweede</a:t>
            </a:r>
            <a:r>
              <a:rPr lang="en-GB"/>
              <a:t> </a:t>
            </a:r>
            <a:r>
              <a:rPr lang="en-GB" err="1"/>
              <a:t>niveau</a:t>
            </a:r>
            <a:endParaRPr lang="en-GB"/>
          </a:p>
          <a:p>
            <a:pPr lvl="2"/>
            <a:r>
              <a:rPr lang="en-GB" err="1"/>
              <a:t>Derde</a:t>
            </a:r>
            <a:r>
              <a:rPr lang="en-GB"/>
              <a:t> </a:t>
            </a:r>
            <a:r>
              <a:rPr lang="en-GB" err="1"/>
              <a:t>niveau</a:t>
            </a:r>
            <a:endParaRPr lang="en-GB"/>
          </a:p>
          <a:p>
            <a:pPr lvl="3"/>
            <a:r>
              <a:rPr lang="en-GB" err="1"/>
              <a:t>Vierde</a:t>
            </a:r>
            <a:r>
              <a:rPr lang="en-GB"/>
              <a:t> </a:t>
            </a:r>
            <a:r>
              <a:rPr lang="en-GB" err="1"/>
              <a:t>niveau</a:t>
            </a:r>
            <a:endParaRPr lang="en-GB"/>
          </a:p>
          <a:p>
            <a:pPr lvl="4"/>
            <a:r>
              <a:rPr lang="en-GB" err="1"/>
              <a:t>Vijfde</a:t>
            </a:r>
            <a:r>
              <a:rPr lang="en-GB"/>
              <a:t> </a:t>
            </a:r>
            <a:r>
              <a:rPr lang="en-GB" err="1"/>
              <a:t>niveau</a:t>
            </a:r>
            <a:endParaRPr lang="en-GB"/>
          </a:p>
        </p:txBody>
      </p:sp>
      <p:sp>
        <p:nvSpPr>
          <p:cNvPr id="4" name="Content Placeholder 3"/>
          <p:cNvSpPr>
            <a:spLocks noGrp="1"/>
          </p:cNvSpPr>
          <p:nvPr>
            <p:ph sz="half" idx="2"/>
          </p:nvPr>
        </p:nvSpPr>
        <p:spPr>
          <a:xfrm>
            <a:off x="4950000" y="2073600"/>
            <a:ext cx="3600000" cy="4154400"/>
          </a:xfrm>
        </p:spPr>
        <p:txBody>
          <a:bodyPr/>
          <a:lstStyle/>
          <a:p>
            <a:pPr lvl="0"/>
            <a:r>
              <a:rPr lang="en-GB" err="1"/>
              <a:t>Klikken</a:t>
            </a:r>
            <a:r>
              <a:rPr lang="en-GB"/>
              <a:t> om de </a:t>
            </a:r>
            <a:r>
              <a:rPr lang="en-GB" err="1"/>
              <a:t>tekststijl</a:t>
            </a:r>
            <a:r>
              <a:rPr lang="en-GB"/>
              <a:t> van het model </a:t>
            </a:r>
            <a:r>
              <a:rPr lang="en-GB" err="1"/>
              <a:t>te</a:t>
            </a:r>
            <a:r>
              <a:rPr lang="en-GB"/>
              <a:t> </a:t>
            </a:r>
            <a:r>
              <a:rPr lang="en-GB" err="1"/>
              <a:t>bewerken</a:t>
            </a:r>
            <a:endParaRPr lang="en-GB"/>
          </a:p>
          <a:p>
            <a:pPr lvl="1"/>
            <a:r>
              <a:rPr lang="en-GB" err="1"/>
              <a:t>Tweede</a:t>
            </a:r>
            <a:r>
              <a:rPr lang="en-GB"/>
              <a:t> </a:t>
            </a:r>
            <a:r>
              <a:rPr lang="en-GB" err="1"/>
              <a:t>niveau</a:t>
            </a:r>
            <a:endParaRPr lang="en-GB"/>
          </a:p>
          <a:p>
            <a:pPr lvl="2"/>
            <a:r>
              <a:rPr lang="en-GB" err="1"/>
              <a:t>Derde</a:t>
            </a:r>
            <a:r>
              <a:rPr lang="en-GB"/>
              <a:t> </a:t>
            </a:r>
            <a:r>
              <a:rPr lang="en-GB" err="1"/>
              <a:t>niveau</a:t>
            </a:r>
            <a:endParaRPr lang="en-GB"/>
          </a:p>
          <a:p>
            <a:pPr lvl="3"/>
            <a:r>
              <a:rPr lang="en-GB" err="1"/>
              <a:t>Vierde</a:t>
            </a:r>
            <a:r>
              <a:rPr lang="en-GB"/>
              <a:t> </a:t>
            </a:r>
            <a:r>
              <a:rPr lang="en-GB" err="1"/>
              <a:t>niveau</a:t>
            </a:r>
            <a:endParaRPr lang="en-GB"/>
          </a:p>
          <a:p>
            <a:pPr lvl="4"/>
            <a:r>
              <a:rPr lang="en-GB" err="1"/>
              <a:t>Vijfde</a:t>
            </a:r>
            <a:r>
              <a:rPr lang="en-GB"/>
              <a:t> </a:t>
            </a:r>
            <a:r>
              <a:rPr lang="en-GB" err="1"/>
              <a:t>niveau</a:t>
            </a:r>
            <a:endParaRPr lang="en-GB"/>
          </a:p>
        </p:txBody>
      </p:sp>
      <p:sp>
        <p:nvSpPr>
          <p:cNvPr id="5" name="Date Placeholder 4"/>
          <p:cNvSpPr>
            <a:spLocks noGrp="1"/>
          </p:cNvSpPr>
          <p:nvPr>
            <p:ph type="dt" sz="half" idx="10"/>
          </p:nvPr>
        </p:nvSpPr>
        <p:spPr/>
        <p:txBody>
          <a:bodyPr/>
          <a:lstStyle/>
          <a:p>
            <a:r>
              <a:rPr lang="nl-NL"/>
              <a:t>Groningen, 17 October 2023</a:t>
            </a:r>
            <a:endParaRPr lang="en-GB"/>
          </a:p>
        </p:txBody>
      </p:sp>
      <p:sp>
        <p:nvSpPr>
          <p:cNvPr id="6" name="Footer Placeholder 5"/>
          <p:cNvSpPr>
            <a:spLocks noGrp="1"/>
          </p:cNvSpPr>
          <p:nvPr>
            <p:ph type="ftr" sz="quarter" idx="11"/>
          </p:nvPr>
        </p:nvSpPr>
        <p:spPr/>
        <p:txBody>
          <a:bodyPr/>
          <a:lstStyle/>
          <a:p>
            <a:endParaRPr lang="en-GB"/>
          </a:p>
        </p:txBody>
      </p:sp>
      <p:grpSp>
        <p:nvGrpSpPr>
          <p:cNvPr id="8" name="sBackgroundLines"/>
          <p:cNvGrpSpPr/>
          <p:nvPr userDrawn="1"/>
        </p:nvGrpSpPr>
        <p:grpSpPr bwMode="ltGray">
          <a:xfrm>
            <a:off x="1" y="6302376"/>
            <a:ext cx="5365751" cy="555626"/>
            <a:chOff x="0" y="6302375"/>
            <a:chExt cx="5365750" cy="555626"/>
          </a:xfrm>
        </p:grpSpPr>
        <p:sp>
          <p:nvSpPr>
            <p:cNvPr id="9" name="Freeform 11"/>
            <p:cNvSpPr>
              <a:spLocks/>
            </p:cNvSpPr>
            <p:nvPr userDrawn="1"/>
          </p:nvSpPr>
          <p:spPr bwMode="ltGray">
            <a:xfrm>
              <a:off x="0" y="6302375"/>
              <a:ext cx="5365750" cy="555625"/>
            </a:xfrm>
            <a:custGeom>
              <a:avLst/>
              <a:gdLst>
                <a:gd name="T0" fmla="*/ 26956 w 27040"/>
                <a:gd name="T1" fmla="*/ 2802 h 2802"/>
                <a:gd name="T2" fmla="*/ 27040 w 27040"/>
                <a:gd name="T3" fmla="*/ 2802 h 2802"/>
                <a:gd name="T4" fmla="*/ 20906 w 27040"/>
                <a:gd name="T5" fmla="*/ 2 h 2802"/>
                <a:gd name="T6" fmla="*/ 0 w 27040"/>
                <a:gd name="T7" fmla="*/ 0 h 2802"/>
                <a:gd name="T8" fmla="*/ 0 w 27040"/>
                <a:gd name="T9" fmla="*/ 64 h 2802"/>
                <a:gd name="T10" fmla="*/ 20906 w 27040"/>
                <a:gd name="T11" fmla="*/ 66 h 2802"/>
                <a:gd name="T12" fmla="*/ 26956 w 27040"/>
                <a:gd name="T13" fmla="*/ 2802 h 2802"/>
              </a:gdLst>
              <a:ahLst/>
              <a:cxnLst>
                <a:cxn ang="0">
                  <a:pos x="T0" y="T1"/>
                </a:cxn>
                <a:cxn ang="0">
                  <a:pos x="T2" y="T3"/>
                </a:cxn>
                <a:cxn ang="0">
                  <a:pos x="T4" y="T5"/>
                </a:cxn>
                <a:cxn ang="0">
                  <a:pos x="T6" y="T7"/>
                </a:cxn>
                <a:cxn ang="0">
                  <a:pos x="T8" y="T9"/>
                </a:cxn>
                <a:cxn ang="0">
                  <a:pos x="T10" y="T11"/>
                </a:cxn>
                <a:cxn ang="0">
                  <a:pos x="T12" y="T13"/>
                </a:cxn>
              </a:cxnLst>
              <a:rect l="0" t="0" r="r" b="b"/>
              <a:pathLst>
                <a:path w="27040" h="2802">
                  <a:moveTo>
                    <a:pt x="26956" y="2802"/>
                  </a:moveTo>
                  <a:cubicBezTo>
                    <a:pt x="27040" y="2802"/>
                    <a:pt x="27040" y="2802"/>
                    <a:pt x="27040" y="2802"/>
                  </a:cubicBezTo>
                  <a:cubicBezTo>
                    <a:pt x="25508" y="1030"/>
                    <a:pt x="23292" y="2"/>
                    <a:pt x="20906" y="2"/>
                  </a:cubicBezTo>
                  <a:cubicBezTo>
                    <a:pt x="0" y="0"/>
                    <a:pt x="0" y="0"/>
                    <a:pt x="0" y="0"/>
                  </a:cubicBezTo>
                  <a:cubicBezTo>
                    <a:pt x="0" y="64"/>
                    <a:pt x="0" y="64"/>
                    <a:pt x="0" y="64"/>
                  </a:cubicBezTo>
                  <a:cubicBezTo>
                    <a:pt x="20906" y="66"/>
                    <a:pt x="20906" y="66"/>
                    <a:pt x="20906" y="66"/>
                  </a:cubicBezTo>
                  <a:cubicBezTo>
                    <a:pt x="23255" y="66"/>
                    <a:pt x="25438" y="1070"/>
                    <a:pt x="26956" y="280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nl-NL"/>
            </a:p>
          </p:txBody>
        </p:sp>
        <p:sp>
          <p:nvSpPr>
            <p:cNvPr id="10" name="Freeform 9"/>
            <p:cNvSpPr>
              <a:spLocks/>
            </p:cNvSpPr>
            <p:nvPr userDrawn="1"/>
          </p:nvSpPr>
          <p:spPr bwMode="ltGray">
            <a:xfrm>
              <a:off x="0" y="6516688"/>
              <a:ext cx="2038350" cy="341313"/>
            </a:xfrm>
            <a:custGeom>
              <a:avLst/>
              <a:gdLst>
                <a:gd name="T0" fmla="*/ 5265 w 10271"/>
                <a:gd name="T1" fmla="*/ 0 h 1723"/>
                <a:gd name="T2" fmla="*/ 0 w 10271"/>
                <a:gd name="T3" fmla="*/ 0 h 1723"/>
                <a:gd name="T4" fmla="*/ 0 w 10271"/>
                <a:gd name="T5" fmla="*/ 64 h 1723"/>
                <a:gd name="T6" fmla="*/ 5265 w 10271"/>
                <a:gd name="T7" fmla="*/ 64 h 1723"/>
                <a:gd name="T8" fmla="*/ 10166 w 10271"/>
                <a:gd name="T9" fmla="*/ 1723 h 1723"/>
                <a:gd name="T10" fmla="*/ 10271 w 10271"/>
                <a:gd name="T11" fmla="*/ 1723 h 1723"/>
                <a:gd name="T12" fmla="*/ 5265 w 10271"/>
                <a:gd name="T13" fmla="*/ 0 h 1723"/>
              </a:gdLst>
              <a:ahLst/>
              <a:cxnLst>
                <a:cxn ang="0">
                  <a:pos x="T0" y="T1"/>
                </a:cxn>
                <a:cxn ang="0">
                  <a:pos x="T2" y="T3"/>
                </a:cxn>
                <a:cxn ang="0">
                  <a:pos x="T4" y="T5"/>
                </a:cxn>
                <a:cxn ang="0">
                  <a:pos x="T6" y="T7"/>
                </a:cxn>
                <a:cxn ang="0">
                  <a:pos x="T8" y="T9"/>
                </a:cxn>
                <a:cxn ang="0">
                  <a:pos x="T10" y="T11"/>
                </a:cxn>
                <a:cxn ang="0">
                  <a:pos x="T12" y="T13"/>
                </a:cxn>
              </a:cxnLst>
              <a:rect l="0" t="0" r="r" b="b"/>
              <a:pathLst>
                <a:path w="10271" h="1723">
                  <a:moveTo>
                    <a:pt x="5265" y="0"/>
                  </a:moveTo>
                  <a:cubicBezTo>
                    <a:pt x="0" y="0"/>
                    <a:pt x="0" y="0"/>
                    <a:pt x="0" y="0"/>
                  </a:cubicBezTo>
                  <a:cubicBezTo>
                    <a:pt x="0" y="64"/>
                    <a:pt x="0" y="64"/>
                    <a:pt x="0" y="64"/>
                  </a:cubicBezTo>
                  <a:cubicBezTo>
                    <a:pt x="5265" y="64"/>
                    <a:pt x="5265" y="64"/>
                    <a:pt x="5265" y="64"/>
                  </a:cubicBezTo>
                  <a:cubicBezTo>
                    <a:pt x="7073" y="64"/>
                    <a:pt x="8782" y="659"/>
                    <a:pt x="10166" y="1723"/>
                  </a:cubicBezTo>
                  <a:cubicBezTo>
                    <a:pt x="10271" y="1723"/>
                    <a:pt x="10271" y="1723"/>
                    <a:pt x="10271" y="1723"/>
                  </a:cubicBezTo>
                  <a:cubicBezTo>
                    <a:pt x="8864" y="619"/>
                    <a:pt x="7116" y="0"/>
                    <a:pt x="5265" y="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nl-NL"/>
            </a:p>
          </p:txBody>
        </p:sp>
      </p:grpSp>
      <p:sp>
        <p:nvSpPr>
          <p:cNvPr id="7" name="Slide Number Placeholder 6"/>
          <p:cNvSpPr>
            <a:spLocks noGrp="1"/>
          </p:cNvSpPr>
          <p:nvPr>
            <p:ph type="sldNum" sz="quarter" idx="12"/>
          </p:nvPr>
        </p:nvSpPr>
        <p:spPr/>
        <p:txBody>
          <a:bodyPr/>
          <a:lstStyle/>
          <a:p>
            <a:r>
              <a:rPr lang="en-GB"/>
              <a:t>#</a:t>
            </a:r>
            <a:fld id="{41DB2716-3555-4756-BDF8-0DE425FAE472}" type="slidenum">
              <a:rPr lang="en-GB" smtClean="0"/>
              <a:pPr/>
              <a:t>‹nr.›</a:t>
            </a:fld>
            <a:endParaRPr lang="en-GB"/>
          </a:p>
        </p:txBody>
      </p:sp>
    </p:spTree>
    <p:extLst>
      <p:ext uri="{BB962C8B-B14F-4D97-AF65-F5344CB8AC3E}">
        <p14:creationId xmlns:p14="http://schemas.microsoft.com/office/powerpoint/2010/main" val="55522341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grpSp>
        <p:nvGrpSpPr>
          <p:cNvPr id="10" name="sBackgroundLines"/>
          <p:cNvGrpSpPr/>
          <p:nvPr userDrawn="1"/>
        </p:nvGrpSpPr>
        <p:grpSpPr bwMode="ltGray">
          <a:xfrm>
            <a:off x="0" y="6215064"/>
            <a:ext cx="9144000" cy="642937"/>
            <a:chOff x="0" y="6215063"/>
            <a:chExt cx="9144000" cy="642937"/>
          </a:xfrm>
        </p:grpSpPr>
        <p:sp>
          <p:nvSpPr>
            <p:cNvPr id="11" name="Freeform 10"/>
            <p:cNvSpPr>
              <a:spLocks/>
            </p:cNvSpPr>
            <p:nvPr userDrawn="1"/>
          </p:nvSpPr>
          <p:spPr bwMode="ltGray">
            <a:xfrm>
              <a:off x="0" y="6454775"/>
              <a:ext cx="3005138" cy="403225"/>
            </a:xfrm>
            <a:custGeom>
              <a:avLst/>
              <a:gdLst>
                <a:gd name="T0" fmla="*/ 9765 w 15142"/>
                <a:gd name="T1" fmla="*/ 1 h 2033"/>
                <a:gd name="T2" fmla="*/ 0 w 15142"/>
                <a:gd name="T3" fmla="*/ 0 h 2033"/>
                <a:gd name="T4" fmla="*/ 0 w 15142"/>
                <a:gd name="T5" fmla="*/ 64 h 2033"/>
                <a:gd name="T6" fmla="*/ 9765 w 15142"/>
                <a:gd name="T7" fmla="*/ 65 h 2033"/>
                <a:gd name="T8" fmla="*/ 15043 w 15142"/>
                <a:gd name="T9" fmla="*/ 2033 h 2033"/>
                <a:gd name="T10" fmla="*/ 15142 w 15142"/>
                <a:gd name="T11" fmla="*/ 2033 h 2033"/>
                <a:gd name="T12" fmla="*/ 9765 w 15142"/>
                <a:gd name="T13" fmla="*/ 1 h 2033"/>
              </a:gdLst>
              <a:ahLst/>
              <a:cxnLst>
                <a:cxn ang="0">
                  <a:pos x="T0" y="T1"/>
                </a:cxn>
                <a:cxn ang="0">
                  <a:pos x="T2" y="T3"/>
                </a:cxn>
                <a:cxn ang="0">
                  <a:pos x="T4" y="T5"/>
                </a:cxn>
                <a:cxn ang="0">
                  <a:pos x="T6" y="T7"/>
                </a:cxn>
                <a:cxn ang="0">
                  <a:pos x="T8" y="T9"/>
                </a:cxn>
                <a:cxn ang="0">
                  <a:pos x="T10" y="T11"/>
                </a:cxn>
                <a:cxn ang="0">
                  <a:pos x="T12" y="T13"/>
                </a:cxn>
              </a:cxnLst>
              <a:rect l="0" t="0" r="r" b="b"/>
              <a:pathLst>
                <a:path w="15142" h="2033">
                  <a:moveTo>
                    <a:pt x="9765" y="1"/>
                  </a:moveTo>
                  <a:cubicBezTo>
                    <a:pt x="0" y="0"/>
                    <a:pt x="0" y="0"/>
                    <a:pt x="0" y="0"/>
                  </a:cubicBezTo>
                  <a:cubicBezTo>
                    <a:pt x="0" y="64"/>
                    <a:pt x="0" y="64"/>
                    <a:pt x="0" y="64"/>
                  </a:cubicBezTo>
                  <a:cubicBezTo>
                    <a:pt x="9765" y="65"/>
                    <a:pt x="9765" y="65"/>
                    <a:pt x="9765" y="65"/>
                  </a:cubicBezTo>
                  <a:cubicBezTo>
                    <a:pt x="11741" y="65"/>
                    <a:pt x="13599" y="776"/>
                    <a:pt x="15043" y="2033"/>
                  </a:cubicBezTo>
                  <a:cubicBezTo>
                    <a:pt x="15142" y="2033"/>
                    <a:pt x="15142" y="2033"/>
                    <a:pt x="15142" y="2033"/>
                  </a:cubicBezTo>
                  <a:cubicBezTo>
                    <a:pt x="13678" y="736"/>
                    <a:pt x="11782" y="1"/>
                    <a:pt x="9765" y="1"/>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nl-NL"/>
            </a:p>
          </p:txBody>
        </p:sp>
        <p:sp>
          <p:nvSpPr>
            <p:cNvPr id="12" name="Freeform 14"/>
            <p:cNvSpPr>
              <a:spLocks/>
            </p:cNvSpPr>
            <p:nvPr userDrawn="1"/>
          </p:nvSpPr>
          <p:spPr bwMode="ltGray">
            <a:xfrm>
              <a:off x="0" y="6215063"/>
              <a:ext cx="9144000" cy="554038"/>
            </a:xfrm>
            <a:custGeom>
              <a:avLst/>
              <a:gdLst>
                <a:gd name="T0" fmla="*/ 42657 w 46080"/>
                <a:gd name="T1" fmla="*/ 2258 h 2791"/>
                <a:gd name="T2" fmla="*/ 40224 w 46080"/>
                <a:gd name="T3" fmla="*/ 2711 h 2791"/>
                <a:gd name="T4" fmla="*/ 0 w 46080"/>
                <a:gd name="T5" fmla="*/ 2713 h 2791"/>
                <a:gd name="T6" fmla="*/ 0 w 46080"/>
                <a:gd name="T7" fmla="*/ 2777 h 2791"/>
                <a:gd name="T8" fmla="*/ 40224 w 46080"/>
                <a:gd name="T9" fmla="*/ 2775 h 2791"/>
                <a:gd name="T10" fmla="*/ 42675 w 46080"/>
                <a:gd name="T11" fmla="*/ 2320 h 2791"/>
                <a:gd name="T12" fmla="*/ 46080 w 46080"/>
                <a:gd name="T13" fmla="*/ 95 h 2791"/>
                <a:gd name="T14" fmla="*/ 46080 w 46080"/>
                <a:gd name="T15" fmla="*/ 0 h 2791"/>
                <a:gd name="T16" fmla="*/ 42657 w 46080"/>
                <a:gd name="T17" fmla="*/ 2258 h 2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080" h="2791">
                  <a:moveTo>
                    <a:pt x="42657" y="2258"/>
                  </a:moveTo>
                  <a:cubicBezTo>
                    <a:pt x="41300" y="2727"/>
                    <a:pt x="40235" y="2711"/>
                    <a:pt x="40224" y="2711"/>
                  </a:cubicBezTo>
                  <a:cubicBezTo>
                    <a:pt x="0" y="2713"/>
                    <a:pt x="0" y="2713"/>
                    <a:pt x="0" y="2713"/>
                  </a:cubicBezTo>
                  <a:cubicBezTo>
                    <a:pt x="0" y="2777"/>
                    <a:pt x="0" y="2777"/>
                    <a:pt x="0" y="2777"/>
                  </a:cubicBezTo>
                  <a:cubicBezTo>
                    <a:pt x="40224" y="2775"/>
                    <a:pt x="40224" y="2775"/>
                    <a:pt x="40224" y="2775"/>
                  </a:cubicBezTo>
                  <a:cubicBezTo>
                    <a:pt x="40234" y="2775"/>
                    <a:pt x="41309" y="2791"/>
                    <a:pt x="42675" y="2320"/>
                  </a:cubicBezTo>
                  <a:cubicBezTo>
                    <a:pt x="43654" y="1982"/>
                    <a:pt x="44943" y="1332"/>
                    <a:pt x="46080" y="95"/>
                  </a:cubicBezTo>
                  <a:cubicBezTo>
                    <a:pt x="46080" y="0"/>
                    <a:pt x="46080" y="0"/>
                    <a:pt x="46080" y="0"/>
                  </a:cubicBezTo>
                  <a:cubicBezTo>
                    <a:pt x="44941" y="1261"/>
                    <a:pt x="43641" y="1918"/>
                    <a:pt x="42657" y="225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nl-NL"/>
            </a:p>
          </p:txBody>
        </p:sp>
      </p:grpSp>
      <p:sp>
        <p:nvSpPr>
          <p:cNvPr id="2" name="Title 1"/>
          <p:cNvSpPr>
            <a:spLocks noGrp="1"/>
          </p:cNvSpPr>
          <p:nvPr>
            <p:ph type="title"/>
          </p:nvPr>
        </p:nvSpPr>
        <p:spPr>
          <a:xfrm>
            <a:off x="1202400" y="1281600"/>
            <a:ext cx="7347600" cy="738000"/>
          </a:xfrm>
        </p:spPr>
        <p:txBody>
          <a:bodyPr/>
          <a:lstStyle/>
          <a:p>
            <a:r>
              <a:rPr lang="en-GB" err="1"/>
              <a:t>Klik</a:t>
            </a:r>
            <a:r>
              <a:rPr lang="en-GB"/>
              <a:t> om </a:t>
            </a:r>
            <a:r>
              <a:rPr lang="en-GB" err="1"/>
              <a:t>stijl</a:t>
            </a:r>
            <a:r>
              <a:rPr lang="en-GB"/>
              <a:t> </a:t>
            </a:r>
            <a:r>
              <a:rPr lang="en-GB" err="1"/>
              <a:t>te</a:t>
            </a:r>
            <a:r>
              <a:rPr lang="en-GB"/>
              <a:t> </a:t>
            </a:r>
            <a:r>
              <a:rPr lang="en-GB" err="1"/>
              <a:t>bewerken</a:t>
            </a:r>
            <a:endParaRPr lang="en-GB"/>
          </a:p>
        </p:txBody>
      </p:sp>
      <p:sp>
        <p:nvSpPr>
          <p:cNvPr id="3" name="Text Placeholder 2"/>
          <p:cNvSpPr>
            <a:spLocks noGrp="1"/>
          </p:cNvSpPr>
          <p:nvPr>
            <p:ph type="body" idx="1"/>
          </p:nvPr>
        </p:nvSpPr>
        <p:spPr>
          <a:xfrm>
            <a:off x="1202400" y="2073600"/>
            <a:ext cx="3600000" cy="554400"/>
          </a:xfrm>
        </p:spPr>
        <p:txBody>
          <a:bodyPr anchor="b"/>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err="1"/>
              <a:t>Klikken</a:t>
            </a:r>
            <a:r>
              <a:rPr lang="en-GB"/>
              <a:t> om de </a:t>
            </a:r>
            <a:r>
              <a:rPr lang="en-GB" err="1"/>
              <a:t>tekststijl</a:t>
            </a:r>
            <a:r>
              <a:rPr lang="en-GB"/>
              <a:t> van het model </a:t>
            </a:r>
            <a:r>
              <a:rPr lang="en-GB" err="1"/>
              <a:t>te</a:t>
            </a:r>
            <a:r>
              <a:rPr lang="en-GB"/>
              <a:t> </a:t>
            </a:r>
            <a:r>
              <a:rPr lang="en-GB" err="1"/>
              <a:t>bewerken</a:t>
            </a:r>
            <a:endParaRPr lang="en-GB"/>
          </a:p>
        </p:txBody>
      </p:sp>
      <p:sp>
        <p:nvSpPr>
          <p:cNvPr id="4" name="Content Placeholder 3"/>
          <p:cNvSpPr>
            <a:spLocks noGrp="1"/>
          </p:cNvSpPr>
          <p:nvPr>
            <p:ph sz="half" idx="2"/>
          </p:nvPr>
        </p:nvSpPr>
        <p:spPr>
          <a:xfrm>
            <a:off x="1202400" y="2682000"/>
            <a:ext cx="3600000" cy="3546000"/>
          </a:xfrm>
        </p:spPr>
        <p:txBody>
          <a:bodyPr/>
          <a:lstStyle/>
          <a:p>
            <a:pPr lvl="0"/>
            <a:r>
              <a:rPr lang="en-GB" err="1"/>
              <a:t>Klikken</a:t>
            </a:r>
            <a:r>
              <a:rPr lang="en-GB"/>
              <a:t> om de </a:t>
            </a:r>
            <a:r>
              <a:rPr lang="en-GB" err="1"/>
              <a:t>tekststijl</a:t>
            </a:r>
            <a:r>
              <a:rPr lang="en-GB"/>
              <a:t> van het model </a:t>
            </a:r>
            <a:r>
              <a:rPr lang="en-GB" err="1"/>
              <a:t>te</a:t>
            </a:r>
            <a:r>
              <a:rPr lang="en-GB"/>
              <a:t> </a:t>
            </a:r>
            <a:r>
              <a:rPr lang="en-GB" err="1"/>
              <a:t>bewerken</a:t>
            </a:r>
            <a:endParaRPr lang="en-GB"/>
          </a:p>
          <a:p>
            <a:pPr lvl="1"/>
            <a:r>
              <a:rPr lang="en-GB" err="1"/>
              <a:t>Tweede</a:t>
            </a:r>
            <a:r>
              <a:rPr lang="en-GB"/>
              <a:t> </a:t>
            </a:r>
            <a:r>
              <a:rPr lang="en-GB" err="1"/>
              <a:t>niveau</a:t>
            </a:r>
            <a:endParaRPr lang="en-GB"/>
          </a:p>
          <a:p>
            <a:pPr lvl="2"/>
            <a:r>
              <a:rPr lang="en-GB" err="1"/>
              <a:t>Derde</a:t>
            </a:r>
            <a:r>
              <a:rPr lang="en-GB"/>
              <a:t> </a:t>
            </a:r>
            <a:r>
              <a:rPr lang="en-GB" err="1"/>
              <a:t>niveau</a:t>
            </a:r>
            <a:endParaRPr lang="en-GB"/>
          </a:p>
          <a:p>
            <a:pPr lvl="3"/>
            <a:r>
              <a:rPr lang="en-GB" err="1"/>
              <a:t>Vierde</a:t>
            </a:r>
            <a:r>
              <a:rPr lang="en-GB"/>
              <a:t> </a:t>
            </a:r>
            <a:r>
              <a:rPr lang="en-GB" err="1"/>
              <a:t>niveau</a:t>
            </a:r>
            <a:endParaRPr lang="en-GB"/>
          </a:p>
          <a:p>
            <a:pPr lvl="4"/>
            <a:r>
              <a:rPr lang="en-GB" err="1"/>
              <a:t>Vijfde</a:t>
            </a:r>
            <a:r>
              <a:rPr lang="en-GB"/>
              <a:t> </a:t>
            </a:r>
            <a:r>
              <a:rPr lang="en-GB" err="1"/>
              <a:t>niveau</a:t>
            </a:r>
            <a:endParaRPr lang="en-GB"/>
          </a:p>
        </p:txBody>
      </p:sp>
      <p:sp>
        <p:nvSpPr>
          <p:cNvPr id="5" name="Text Placeholder 4"/>
          <p:cNvSpPr>
            <a:spLocks noGrp="1"/>
          </p:cNvSpPr>
          <p:nvPr>
            <p:ph type="body" sz="quarter" idx="3"/>
          </p:nvPr>
        </p:nvSpPr>
        <p:spPr>
          <a:xfrm>
            <a:off x="4950000" y="2073600"/>
            <a:ext cx="3600000" cy="554400"/>
          </a:xfrm>
        </p:spPr>
        <p:txBody>
          <a:bodyPr anchor="b"/>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err="1"/>
              <a:t>Klikken</a:t>
            </a:r>
            <a:r>
              <a:rPr lang="en-GB"/>
              <a:t> om de </a:t>
            </a:r>
            <a:r>
              <a:rPr lang="en-GB" err="1"/>
              <a:t>tekststijl</a:t>
            </a:r>
            <a:r>
              <a:rPr lang="en-GB"/>
              <a:t> van het model </a:t>
            </a:r>
            <a:r>
              <a:rPr lang="en-GB" err="1"/>
              <a:t>te</a:t>
            </a:r>
            <a:r>
              <a:rPr lang="en-GB"/>
              <a:t> </a:t>
            </a:r>
            <a:r>
              <a:rPr lang="en-GB" err="1"/>
              <a:t>bewerken</a:t>
            </a:r>
            <a:endParaRPr lang="en-GB"/>
          </a:p>
        </p:txBody>
      </p:sp>
      <p:sp>
        <p:nvSpPr>
          <p:cNvPr id="6" name="Content Placeholder 5"/>
          <p:cNvSpPr>
            <a:spLocks noGrp="1"/>
          </p:cNvSpPr>
          <p:nvPr>
            <p:ph sz="quarter" idx="4"/>
          </p:nvPr>
        </p:nvSpPr>
        <p:spPr>
          <a:xfrm>
            <a:off x="4950000" y="2682000"/>
            <a:ext cx="3600000" cy="3546000"/>
          </a:xfrm>
        </p:spPr>
        <p:txBody>
          <a:bodyPr/>
          <a:lstStyle/>
          <a:p>
            <a:pPr lvl="0"/>
            <a:r>
              <a:rPr lang="en-GB" err="1"/>
              <a:t>Klikken</a:t>
            </a:r>
            <a:r>
              <a:rPr lang="en-GB"/>
              <a:t> om de </a:t>
            </a:r>
            <a:r>
              <a:rPr lang="en-GB" err="1"/>
              <a:t>tekststijl</a:t>
            </a:r>
            <a:r>
              <a:rPr lang="en-GB"/>
              <a:t> van het model </a:t>
            </a:r>
            <a:r>
              <a:rPr lang="en-GB" err="1"/>
              <a:t>te</a:t>
            </a:r>
            <a:r>
              <a:rPr lang="en-GB"/>
              <a:t> </a:t>
            </a:r>
            <a:r>
              <a:rPr lang="en-GB" err="1"/>
              <a:t>bewerken</a:t>
            </a:r>
            <a:endParaRPr lang="en-GB"/>
          </a:p>
          <a:p>
            <a:pPr lvl="1"/>
            <a:r>
              <a:rPr lang="en-GB" err="1"/>
              <a:t>Tweede</a:t>
            </a:r>
            <a:r>
              <a:rPr lang="en-GB"/>
              <a:t> </a:t>
            </a:r>
            <a:r>
              <a:rPr lang="en-GB" err="1"/>
              <a:t>niveau</a:t>
            </a:r>
            <a:endParaRPr lang="en-GB"/>
          </a:p>
          <a:p>
            <a:pPr lvl="2"/>
            <a:r>
              <a:rPr lang="en-GB" err="1"/>
              <a:t>Derde</a:t>
            </a:r>
            <a:r>
              <a:rPr lang="en-GB"/>
              <a:t> </a:t>
            </a:r>
            <a:r>
              <a:rPr lang="en-GB" err="1"/>
              <a:t>niveau</a:t>
            </a:r>
            <a:endParaRPr lang="en-GB"/>
          </a:p>
          <a:p>
            <a:pPr lvl="3"/>
            <a:r>
              <a:rPr lang="en-GB" err="1"/>
              <a:t>Vierde</a:t>
            </a:r>
            <a:r>
              <a:rPr lang="en-GB"/>
              <a:t> </a:t>
            </a:r>
            <a:r>
              <a:rPr lang="en-GB" err="1"/>
              <a:t>niveau</a:t>
            </a:r>
            <a:endParaRPr lang="en-GB"/>
          </a:p>
          <a:p>
            <a:pPr lvl="4"/>
            <a:r>
              <a:rPr lang="en-GB" err="1"/>
              <a:t>Vijfde</a:t>
            </a:r>
            <a:r>
              <a:rPr lang="en-GB"/>
              <a:t> </a:t>
            </a:r>
            <a:r>
              <a:rPr lang="en-GB" err="1"/>
              <a:t>niveau</a:t>
            </a:r>
            <a:endParaRPr lang="en-GB"/>
          </a:p>
        </p:txBody>
      </p:sp>
      <p:sp>
        <p:nvSpPr>
          <p:cNvPr id="7" name="Date Placeholder 6"/>
          <p:cNvSpPr>
            <a:spLocks noGrp="1"/>
          </p:cNvSpPr>
          <p:nvPr>
            <p:ph type="dt" sz="half" idx="10"/>
          </p:nvPr>
        </p:nvSpPr>
        <p:spPr/>
        <p:txBody>
          <a:bodyPr/>
          <a:lstStyle/>
          <a:p>
            <a:r>
              <a:rPr lang="nl-NL"/>
              <a:t>Groningen, 17 October 2023</a:t>
            </a:r>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r>
              <a:rPr lang="en-GB"/>
              <a:t>#</a:t>
            </a:r>
            <a:fld id="{41DB2716-3555-4756-BDF8-0DE425FAE472}" type="slidenum">
              <a:rPr lang="en-GB" smtClean="0"/>
              <a:pPr/>
              <a:t>‹nr.›</a:t>
            </a:fld>
            <a:endParaRPr lang="en-GB"/>
          </a:p>
        </p:txBody>
      </p:sp>
    </p:spTree>
    <p:extLst>
      <p:ext uri="{BB962C8B-B14F-4D97-AF65-F5344CB8AC3E}">
        <p14:creationId xmlns:p14="http://schemas.microsoft.com/office/powerpoint/2010/main" val="35976261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eld (Rechts)">
    <p:spTree>
      <p:nvGrpSpPr>
        <p:cNvPr id="1" name=""/>
        <p:cNvGrpSpPr/>
        <p:nvPr/>
      </p:nvGrpSpPr>
      <p:grpSpPr>
        <a:xfrm>
          <a:off x="0" y="0"/>
          <a:ext cx="0" cy="0"/>
          <a:chOff x="0" y="0"/>
          <a:chExt cx="0" cy="0"/>
        </a:xfrm>
      </p:grpSpPr>
      <p:sp>
        <p:nvSpPr>
          <p:cNvPr id="17" name="Tijdelijke aanduiding voor afbeelding 16"/>
          <p:cNvSpPr>
            <a:spLocks noGrp="1"/>
          </p:cNvSpPr>
          <p:nvPr>
            <p:ph type="pic" sz="quarter" idx="14" hasCustomPrompt="1"/>
          </p:nvPr>
        </p:nvSpPr>
        <p:spPr>
          <a:xfrm>
            <a:off x="4658686" y="798275"/>
            <a:ext cx="4484680" cy="6046498"/>
          </a:xfrm>
          <a:custGeom>
            <a:avLst/>
            <a:gdLst>
              <a:gd name="connsiteX0" fmla="*/ 14685 w 4499365"/>
              <a:gd name="connsiteY0" fmla="*/ 0 h 6059488"/>
              <a:gd name="connsiteX1" fmla="*/ 4499365 w 4499365"/>
              <a:gd name="connsiteY1" fmla="*/ 0 h 6059488"/>
              <a:gd name="connsiteX2" fmla="*/ 4499365 w 4499365"/>
              <a:gd name="connsiteY2" fmla="*/ 6046498 h 6059488"/>
              <a:gd name="connsiteX3" fmla="*/ 4284489 w 4499365"/>
              <a:gd name="connsiteY3" fmla="*/ 6032878 h 6059488"/>
              <a:gd name="connsiteX4" fmla="*/ 3052763 w 4499365"/>
              <a:gd name="connsiteY4" fmla="*/ 5243433 h 6059488"/>
              <a:gd name="connsiteX5" fmla="*/ 14685 w 4499365"/>
              <a:gd name="connsiteY5" fmla="*/ 0 h 6059488"/>
              <a:gd name="connsiteX6" fmla="*/ 0 w 4499365"/>
              <a:gd name="connsiteY6" fmla="*/ 0 h 6059488"/>
              <a:gd name="connsiteX7" fmla="*/ 3041849 w 4499365"/>
              <a:gd name="connsiteY7" fmla="*/ 5249982 h 6059488"/>
              <a:gd name="connsiteX8" fmla="*/ 4282873 w 4499365"/>
              <a:gd name="connsiteY8" fmla="*/ 6045478 h 6059488"/>
              <a:gd name="connsiteX9" fmla="*/ 4499365 w 4499365"/>
              <a:gd name="connsiteY9" fmla="*/ 6059199 h 6059488"/>
              <a:gd name="connsiteX10" fmla="*/ 4499365 w 4499365"/>
              <a:gd name="connsiteY10" fmla="*/ 6059488 h 6059488"/>
              <a:gd name="connsiteX11" fmla="*/ 0 w 4499365"/>
              <a:gd name="connsiteY11" fmla="*/ 6059488 h 6059488"/>
              <a:gd name="connsiteX0" fmla="*/ 14685 w 4499365"/>
              <a:gd name="connsiteY0" fmla="*/ 0 h 6059488"/>
              <a:gd name="connsiteX1" fmla="*/ 4499365 w 4499365"/>
              <a:gd name="connsiteY1" fmla="*/ 0 h 6059488"/>
              <a:gd name="connsiteX2" fmla="*/ 4499365 w 4499365"/>
              <a:gd name="connsiteY2" fmla="*/ 6046498 h 6059488"/>
              <a:gd name="connsiteX3" fmla="*/ 4284489 w 4499365"/>
              <a:gd name="connsiteY3" fmla="*/ 6032878 h 6059488"/>
              <a:gd name="connsiteX4" fmla="*/ 3052763 w 4499365"/>
              <a:gd name="connsiteY4" fmla="*/ 5243433 h 6059488"/>
              <a:gd name="connsiteX5" fmla="*/ 14685 w 4499365"/>
              <a:gd name="connsiteY5" fmla="*/ 0 h 6059488"/>
              <a:gd name="connsiteX6" fmla="*/ 0 w 4499365"/>
              <a:gd name="connsiteY6" fmla="*/ 6059488 h 6059488"/>
              <a:gd name="connsiteX7" fmla="*/ 3041849 w 4499365"/>
              <a:gd name="connsiteY7" fmla="*/ 5249982 h 6059488"/>
              <a:gd name="connsiteX8" fmla="*/ 4282873 w 4499365"/>
              <a:gd name="connsiteY8" fmla="*/ 6045478 h 6059488"/>
              <a:gd name="connsiteX9" fmla="*/ 4499365 w 4499365"/>
              <a:gd name="connsiteY9" fmla="*/ 6059199 h 6059488"/>
              <a:gd name="connsiteX10" fmla="*/ 4499365 w 4499365"/>
              <a:gd name="connsiteY10" fmla="*/ 6059488 h 6059488"/>
              <a:gd name="connsiteX11" fmla="*/ 0 w 4499365"/>
              <a:gd name="connsiteY11" fmla="*/ 6059488 h 6059488"/>
              <a:gd name="connsiteX0" fmla="*/ 14685 w 4499365"/>
              <a:gd name="connsiteY0" fmla="*/ 0 h 6059488"/>
              <a:gd name="connsiteX1" fmla="*/ 4499365 w 4499365"/>
              <a:gd name="connsiteY1" fmla="*/ 0 h 6059488"/>
              <a:gd name="connsiteX2" fmla="*/ 4499365 w 4499365"/>
              <a:gd name="connsiteY2" fmla="*/ 6046498 h 6059488"/>
              <a:gd name="connsiteX3" fmla="*/ 4284489 w 4499365"/>
              <a:gd name="connsiteY3" fmla="*/ 6032878 h 6059488"/>
              <a:gd name="connsiteX4" fmla="*/ 3052763 w 4499365"/>
              <a:gd name="connsiteY4" fmla="*/ 5243433 h 6059488"/>
              <a:gd name="connsiteX5" fmla="*/ 14685 w 4499365"/>
              <a:gd name="connsiteY5" fmla="*/ 0 h 6059488"/>
              <a:gd name="connsiteX6" fmla="*/ 0 w 4499365"/>
              <a:gd name="connsiteY6" fmla="*/ 6059488 h 6059488"/>
              <a:gd name="connsiteX7" fmla="*/ 4282873 w 4499365"/>
              <a:gd name="connsiteY7" fmla="*/ 6045478 h 6059488"/>
              <a:gd name="connsiteX8" fmla="*/ 4499365 w 4499365"/>
              <a:gd name="connsiteY8" fmla="*/ 6059199 h 6059488"/>
              <a:gd name="connsiteX9" fmla="*/ 4499365 w 4499365"/>
              <a:gd name="connsiteY9" fmla="*/ 6059488 h 6059488"/>
              <a:gd name="connsiteX10" fmla="*/ 0 w 4499365"/>
              <a:gd name="connsiteY10" fmla="*/ 6059488 h 6059488"/>
              <a:gd name="connsiteX0" fmla="*/ 14685 w 4499365"/>
              <a:gd name="connsiteY0" fmla="*/ 0 h 6059488"/>
              <a:gd name="connsiteX1" fmla="*/ 4499365 w 4499365"/>
              <a:gd name="connsiteY1" fmla="*/ 0 h 6059488"/>
              <a:gd name="connsiteX2" fmla="*/ 4499365 w 4499365"/>
              <a:gd name="connsiteY2" fmla="*/ 6046498 h 6059488"/>
              <a:gd name="connsiteX3" fmla="*/ 4284489 w 4499365"/>
              <a:gd name="connsiteY3" fmla="*/ 6032878 h 6059488"/>
              <a:gd name="connsiteX4" fmla="*/ 3052763 w 4499365"/>
              <a:gd name="connsiteY4" fmla="*/ 5243433 h 6059488"/>
              <a:gd name="connsiteX5" fmla="*/ 14685 w 4499365"/>
              <a:gd name="connsiteY5" fmla="*/ 0 h 6059488"/>
              <a:gd name="connsiteX6" fmla="*/ 0 w 4499365"/>
              <a:gd name="connsiteY6" fmla="*/ 6059488 h 6059488"/>
              <a:gd name="connsiteX7" fmla="*/ 4499365 w 4499365"/>
              <a:gd name="connsiteY7" fmla="*/ 6059199 h 6059488"/>
              <a:gd name="connsiteX8" fmla="*/ 4499365 w 4499365"/>
              <a:gd name="connsiteY8" fmla="*/ 6059488 h 6059488"/>
              <a:gd name="connsiteX9" fmla="*/ 0 w 4499365"/>
              <a:gd name="connsiteY9" fmla="*/ 6059488 h 6059488"/>
              <a:gd name="connsiteX0" fmla="*/ 14685 w 4499365"/>
              <a:gd name="connsiteY0" fmla="*/ 0 h 6059488"/>
              <a:gd name="connsiteX1" fmla="*/ 4499365 w 4499365"/>
              <a:gd name="connsiteY1" fmla="*/ 0 h 6059488"/>
              <a:gd name="connsiteX2" fmla="*/ 4499365 w 4499365"/>
              <a:gd name="connsiteY2" fmla="*/ 6046498 h 6059488"/>
              <a:gd name="connsiteX3" fmla="*/ 4284489 w 4499365"/>
              <a:gd name="connsiteY3" fmla="*/ 6032878 h 6059488"/>
              <a:gd name="connsiteX4" fmla="*/ 3052763 w 4499365"/>
              <a:gd name="connsiteY4" fmla="*/ 5243433 h 6059488"/>
              <a:gd name="connsiteX5" fmla="*/ 14685 w 4499365"/>
              <a:gd name="connsiteY5" fmla="*/ 0 h 6059488"/>
              <a:gd name="connsiteX6" fmla="*/ 0 w 4499365"/>
              <a:gd name="connsiteY6" fmla="*/ 6059488 h 6059488"/>
              <a:gd name="connsiteX7" fmla="*/ 4499365 w 4499365"/>
              <a:gd name="connsiteY7" fmla="*/ 6059199 h 6059488"/>
              <a:gd name="connsiteX8" fmla="*/ 0 w 4499365"/>
              <a:gd name="connsiteY8" fmla="*/ 6059488 h 6059488"/>
              <a:gd name="connsiteX0" fmla="*/ 0 w 4484680"/>
              <a:gd name="connsiteY0" fmla="*/ 0 h 6046498"/>
              <a:gd name="connsiteX1" fmla="*/ 4484680 w 4484680"/>
              <a:gd name="connsiteY1" fmla="*/ 0 h 6046498"/>
              <a:gd name="connsiteX2" fmla="*/ 4484680 w 4484680"/>
              <a:gd name="connsiteY2" fmla="*/ 6046498 h 6046498"/>
              <a:gd name="connsiteX3" fmla="*/ 4269804 w 4484680"/>
              <a:gd name="connsiteY3" fmla="*/ 6032878 h 6046498"/>
              <a:gd name="connsiteX4" fmla="*/ 3038078 w 4484680"/>
              <a:gd name="connsiteY4" fmla="*/ 5243433 h 6046498"/>
              <a:gd name="connsiteX5" fmla="*/ 0 w 4484680"/>
              <a:gd name="connsiteY5" fmla="*/ 0 h 6046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84680" h="6046498">
                <a:moveTo>
                  <a:pt x="0" y="0"/>
                </a:moveTo>
                <a:lnTo>
                  <a:pt x="4484680" y="0"/>
                </a:lnTo>
                <a:lnTo>
                  <a:pt x="4484680" y="6046498"/>
                </a:lnTo>
                <a:lnTo>
                  <a:pt x="4269804" y="6032878"/>
                </a:lnTo>
                <a:cubicBezTo>
                  <a:pt x="3764818" y="5968422"/>
                  <a:pt x="3314849" y="5683115"/>
                  <a:pt x="3038078" y="5243433"/>
                </a:cubicBezTo>
                <a:lnTo>
                  <a:pt x="0" y="0"/>
                </a:lnTo>
                <a:close/>
              </a:path>
            </a:pathLst>
          </a:custGeom>
          <a:solidFill>
            <a:schemeClr val="accent5"/>
          </a:solidFill>
        </p:spPr>
        <p:txBody>
          <a:bodyPr wrap="square" bIns="900000" anchor="ctr" anchorCtr="0">
            <a:noAutofit/>
          </a:bodyPr>
          <a:lstStyle>
            <a:lvl1pPr marL="0" indent="0" algn="ctr">
              <a:buNone/>
              <a:defRPr/>
            </a:lvl1pPr>
          </a:lstStyle>
          <a:p>
            <a:r>
              <a:rPr lang="en-GB"/>
              <a:t> </a:t>
            </a:r>
          </a:p>
        </p:txBody>
      </p:sp>
      <p:grpSp>
        <p:nvGrpSpPr>
          <p:cNvPr id="13" name="sBackgroundLines"/>
          <p:cNvGrpSpPr/>
          <p:nvPr userDrawn="1"/>
        </p:nvGrpSpPr>
        <p:grpSpPr bwMode="ltGray">
          <a:xfrm>
            <a:off x="1" y="6302376"/>
            <a:ext cx="5365751" cy="555626"/>
            <a:chOff x="0" y="6302375"/>
            <a:chExt cx="5365750" cy="555626"/>
          </a:xfrm>
        </p:grpSpPr>
        <p:sp>
          <p:nvSpPr>
            <p:cNvPr id="14" name="Freeform 11"/>
            <p:cNvSpPr>
              <a:spLocks/>
            </p:cNvSpPr>
            <p:nvPr userDrawn="1"/>
          </p:nvSpPr>
          <p:spPr bwMode="ltGray">
            <a:xfrm>
              <a:off x="0" y="6302375"/>
              <a:ext cx="5365750" cy="555625"/>
            </a:xfrm>
            <a:custGeom>
              <a:avLst/>
              <a:gdLst>
                <a:gd name="T0" fmla="*/ 26956 w 27040"/>
                <a:gd name="T1" fmla="*/ 2802 h 2802"/>
                <a:gd name="T2" fmla="*/ 27040 w 27040"/>
                <a:gd name="T3" fmla="*/ 2802 h 2802"/>
                <a:gd name="T4" fmla="*/ 20906 w 27040"/>
                <a:gd name="T5" fmla="*/ 2 h 2802"/>
                <a:gd name="T6" fmla="*/ 0 w 27040"/>
                <a:gd name="T7" fmla="*/ 0 h 2802"/>
                <a:gd name="T8" fmla="*/ 0 w 27040"/>
                <a:gd name="T9" fmla="*/ 64 h 2802"/>
                <a:gd name="T10" fmla="*/ 20906 w 27040"/>
                <a:gd name="T11" fmla="*/ 66 h 2802"/>
                <a:gd name="T12" fmla="*/ 26956 w 27040"/>
                <a:gd name="T13" fmla="*/ 2802 h 2802"/>
              </a:gdLst>
              <a:ahLst/>
              <a:cxnLst>
                <a:cxn ang="0">
                  <a:pos x="T0" y="T1"/>
                </a:cxn>
                <a:cxn ang="0">
                  <a:pos x="T2" y="T3"/>
                </a:cxn>
                <a:cxn ang="0">
                  <a:pos x="T4" y="T5"/>
                </a:cxn>
                <a:cxn ang="0">
                  <a:pos x="T6" y="T7"/>
                </a:cxn>
                <a:cxn ang="0">
                  <a:pos x="T8" y="T9"/>
                </a:cxn>
                <a:cxn ang="0">
                  <a:pos x="T10" y="T11"/>
                </a:cxn>
                <a:cxn ang="0">
                  <a:pos x="T12" y="T13"/>
                </a:cxn>
              </a:cxnLst>
              <a:rect l="0" t="0" r="r" b="b"/>
              <a:pathLst>
                <a:path w="27040" h="2802">
                  <a:moveTo>
                    <a:pt x="26956" y="2802"/>
                  </a:moveTo>
                  <a:cubicBezTo>
                    <a:pt x="27040" y="2802"/>
                    <a:pt x="27040" y="2802"/>
                    <a:pt x="27040" y="2802"/>
                  </a:cubicBezTo>
                  <a:cubicBezTo>
                    <a:pt x="25508" y="1030"/>
                    <a:pt x="23292" y="2"/>
                    <a:pt x="20906" y="2"/>
                  </a:cubicBezTo>
                  <a:cubicBezTo>
                    <a:pt x="0" y="0"/>
                    <a:pt x="0" y="0"/>
                    <a:pt x="0" y="0"/>
                  </a:cubicBezTo>
                  <a:cubicBezTo>
                    <a:pt x="0" y="64"/>
                    <a:pt x="0" y="64"/>
                    <a:pt x="0" y="64"/>
                  </a:cubicBezTo>
                  <a:cubicBezTo>
                    <a:pt x="20906" y="66"/>
                    <a:pt x="20906" y="66"/>
                    <a:pt x="20906" y="66"/>
                  </a:cubicBezTo>
                  <a:cubicBezTo>
                    <a:pt x="23255" y="66"/>
                    <a:pt x="25438" y="1070"/>
                    <a:pt x="26956" y="280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nl-NL"/>
            </a:p>
          </p:txBody>
        </p:sp>
        <p:sp>
          <p:nvSpPr>
            <p:cNvPr id="15" name="Freeform 9"/>
            <p:cNvSpPr>
              <a:spLocks/>
            </p:cNvSpPr>
            <p:nvPr userDrawn="1"/>
          </p:nvSpPr>
          <p:spPr bwMode="ltGray">
            <a:xfrm>
              <a:off x="0" y="6516688"/>
              <a:ext cx="2038350" cy="341313"/>
            </a:xfrm>
            <a:custGeom>
              <a:avLst/>
              <a:gdLst>
                <a:gd name="T0" fmla="*/ 5265 w 10271"/>
                <a:gd name="T1" fmla="*/ 0 h 1723"/>
                <a:gd name="T2" fmla="*/ 0 w 10271"/>
                <a:gd name="T3" fmla="*/ 0 h 1723"/>
                <a:gd name="T4" fmla="*/ 0 w 10271"/>
                <a:gd name="T5" fmla="*/ 64 h 1723"/>
                <a:gd name="T6" fmla="*/ 5265 w 10271"/>
                <a:gd name="T7" fmla="*/ 64 h 1723"/>
                <a:gd name="T8" fmla="*/ 10166 w 10271"/>
                <a:gd name="T9" fmla="*/ 1723 h 1723"/>
                <a:gd name="T10" fmla="*/ 10271 w 10271"/>
                <a:gd name="T11" fmla="*/ 1723 h 1723"/>
                <a:gd name="T12" fmla="*/ 5265 w 10271"/>
                <a:gd name="T13" fmla="*/ 0 h 1723"/>
              </a:gdLst>
              <a:ahLst/>
              <a:cxnLst>
                <a:cxn ang="0">
                  <a:pos x="T0" y="T1"/>
                </a:cxn>
                <a:cxn ang="0">
                  <a:pos x="T2" y="T3"/>
                </a:cxn>
                <a:cxn ang="0">
                  <a:pos x="T4" y="T5"/>
                </a:cxn>
                <a:cxn ang="0">
                  <a:pos x="T6" y="T7"/>
                </a:cxn>
                <a:cxn ang="0">
                  <a:pos x="T8" y="T9"/>
                </a:cxn>
                <a:cxn ang="0">
                  <a:pos x="T10" y="T11"/>
                </a:cxn>
                <a:cxn ang="0">
                  <a:pos x="T12" y="T13"/>
                </a:cxn>
              </a:cxnLst>
              <a:rect l="0" t="0" r="r" b="b"/>
              <a:pathLst>
                <a:path w="10271" h="1723">
                  <a:moveTo>
                    <a:pt x="5265" y="0"/>
                  </a:moveTo>
                  <a:cubicBezTo>
                    <a:pt x="0" y="0"/>
                    <a:pt x="0" y="0"/>
                    <a:pt x="0" y="0"/>
                  </a:cubicBezTo>
                  <a:cubicBezTo>
                    <a:pt x="0" y="64"/>
                    <a:pt x="0" y="64"/>
                    <a:pt x="0" y="64"/>
                  </a:cubicBezTo>
                  <a:cubicBezTo>
                    <a:pt x="5265" y="64"/>
                    <a:pt x="5265" y="64"/>
                    <a:pt x="5265" y="64"/>
                  </a:cubicBezTo>
                  <a:cubicBezTo>
                    <a:pt x="7073" y="64"/>
                    <a:pt x="8782" y="659"/>
                    <a:pt x="10166" y="1723"/>
                  </a:cubicBezTo>
                  <a:cubicBezTo>
                    <a:pt x="10271" y="1723"/>
                    <a:pt x="10271" y="1723"/>
                    <a:pt x="10271" y="1723"/>
                  </a:cubicBezTo>
                  <a:cubicBezTo>
                    <a:pt x="8864" y="619"/>
                    <a:pt x="7116" y="0"/>
                    <a:pt x="5265" y="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nl-NL"/>
            </a:p>
          </p:txBody>
        </p:sp>
      </p:grpSp>
      <p:sp>
        <p:nvSpPr>
          <p:cNvPr id="2" name="Title 1"/>
          <p:cNvSpPr>
            <a:spLocks noGrp="1"/>
          </p:cNvSpPr>
          <p:nvPr>
            <p:ph type="title"/>
          </p:nvPr>
        </p:nvSpPr>
        <p:spPr>
          <a:xfrm>
            <a:off x="1206000" y="1281600"/>
            <a:ext cx="3600000" cy="738000"/>
          </a:xfrm>
        </p:spPr>
        <p:txBody>
          <a:bodyPr anchor="t" anchorCtr="0"/>
          <a:lstStyle>
            <a:lvl1pPr>
              <a:defRPr sz="2400"/>
            </a:lvl1pPr>
          </a:lstStyle>
          <a:p>
            <a:r>
              <a:rPr lang="en-GB"/>
              <a:t>Klik om stijl te bewerken</a:t>
            </a:r>
          </a:p>
        </p:txBody>
      </p:sp>
      <p:sp>
        <p:nvSpPr>
          <p:cNvPr id="5" name="Date Placeholder 4"/>
          <p:cNvSpPr>
            <a:spLocks noGrp="1"/>
          </p:cNvSpPr>
          <p:nvPr>
            <p:ph type="dt" sz="half" idx="10"/>
          </p:nvPr>
        </p:nvSpPr>
        <p:spPr/>
        <p:txBody>
          <a:bodyPr/>
          <a:lstStyle/>
          <a:p>
            <a:r>
              <a:rPr lang="nl-NL"/>
              <a:t>Groningen, 17 October 2023</a:t>
            </a:r>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r>
              <a:rPr lang="en-GB"/>
              <a:t>#</a:t>
            </a:r>
            <a:fld id="{41DB2716-3555-4756-BDF8-0DE425FAE472}" type="slidenum">
              <a:rPr lang="en-GB" smtClean="0"/>
              <a:pPr/>
              <a:t>‹nr.›</a:t>
            </a:fld>
            <a:endParaRPr lang="en-GB"/>
          </a:p>
        </p:txBody>
      </p:sp>
      <p:sp>
        <p:nvSpPr>
          <p:cNvPr id="16" name="Tijdelijke aanduiding voor inhoud 11"/>
          <p:cNvSpPr>
            <a:spLocks noGrp="1"/>
          </p:cNvSpPr>
          <p:nvPr>
            <p:ph sz="quarter" idx="13"/>
          </p:nvPr>
        </p:nvSpPr>
        <p:spPr>
          <a:xfrm>
            <a:off x="1206000" y="2073600"/>
            <a:ext cx="3600000" cy="4154400"/>
          </a:xfrm>
        </p:spPr>
        <p:txBody>
          <a:bodyPr/>
          <a:lstStyle/>
          <a:p>
            <a:pPr lvl="0"/>
            <a:r>
              <a:rPr lang="en-GB"/>
              <a:t>Klikken om de tekststijl van het model te bewerken</a:t>
            </a:r>
          </a:p>
          <a:p>
            <a:pPr lvl="1"/>
            <a:r>
              <a:rPr lang="en-GB"/>
              <a:t>Tweede niveau</a:t>
            </a:r>
          </a:p>
          <a:p>
            <a:pPr lvl="2"/>
            <a:r>
              <a:rPr lang="en-GB"/>
              <a:t>Derde niveau</a:t>
            </a:r>
          </a:p>
          <a:p>
            <a:pPr lvl="3"/>
            <a:r>
              <a:rPr lang="en-GB"/>
              <a:t>Vierde niveau</a:t>
            </a:r>
          </a:p>
          <a:p>
            <a:pPr lvl="4"/>
            <a:r>
              <a:rPr lang="en-GB"/>
              <a:t>Vijfde niveau</a:t>
            </a:r>
          </a:p>
        </p:txBody>
      </p:sp>
      <p:sp>
        <p:nvSpPr>
          <p:cNvPr id="19" name="sSlideImageOverlaySource2"/>
          <p:cNvSpPr>
            <a:spLocks/>
          </p:cNvSpPr>
          <p:nvPr userDrawn="1"/>
        </p:nvSpPr>
        <p:spPr bwMode="ltGray">
          <a:xfrm>
            <a:off x="4644000" y="798275"/>
            <a:ext cx="4505325" cy="6059488"/>
          </a:xfrm>
          <a:custGeom>
            <a:avLst/>
            <a:gdLst>
              <a:gd name="T0" fmla="*/ 22704 w 22704"/>
              <a:gd name="T1" fmla="*/ 30469 h 30533"/>
              <a:gd name="T2" fmla="*/ 22697 w 22704"/>
              <a:gd name="T3" fmla="*/ 30469 h 30533"/>
              <a:gd name="T4" fmla="*/ 15384 w 22704"/>
              <a:gd name="T5" fmla="*/ 26421 h 30533"/>
              <a:gd name="T6" fmla="*/ 74 w 22704"/>
              <a:gd name="T7" fmla="*/ 0 h 30533"/>
              <a:gd name="T8" fmla="*/ 0 w 22704"/>
              <a:gd name="T9" fmla="*/ 0 h 30533"/>
              <a:gd name="T10" fmla="*/ 15329 w 22704"/>
              <a:gd name="T11" fmla="*/ 26454 h 30533"/>
              <a:gd name="T12" fmla="*/ 22697 w 22704"/>
              <a:gd name="T13" fmla="*/ 30533 h 30533"/>
              <a:gd name="T14" fmla="*/ 22704 w 22704"/>
              <a:gd name="T15" fmla="*/ 30533 h 30533"/>
              <a:gd name="T16" fmla="*/ 22704 w 22704"/>
              <a:gd name="T17" fmla="*/ 30469 h 30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04" h="30533">
                <a:moveTo>
                  <a:pt x="22704" y="30469"/>
                </a:moveTo>
                <a:cubicBezTo>
                  <a:pt x="22697" y="30469"/>
                  <a:pt x="22697" y="30469"/>
                  <a:pt x="22697" y="30469"/>
                </a:cubicBezTo>
                <a:cubicBezTo>
                  <a:pt x="19712" y="30469"/>
                  <a:pt x="16978" y="28953"/>
                  <a:pt x="15384" y="26421"/>
                </a:cubicBezTo>
                <a:cubicBezTo>
                  <a:pt x="74" y="0"/>
                  <a:pt x="74" y="0"/>
                  <a:pt x="74" y="0"/>
                </a:cubicBezTo>
                <a:cubicBezTo>
                  <a:pt x="0" y="0"/>
                  <a:pt x="0" y="0"/>
                  <a:pt x="0" y="0"/>
                </a:cubicBezTo>
                <a:cubicBezTo>
                  <a:pt x="15329" y="26454"/>
                  <a:pt x="15329" y="26454"/>
                  <a:pt x="15329" y="26454"/>
                </a:cubicBezTo>
                <a:cubicBezTo>
                  <a:pt x="16936" y="29006"/>
                  <a:pt x="19690" y="30533"/>
                  <a:pt x="22697" y="30533"/>
                </a:cubicBezTo>
                <a:cubicBezTo>
                  <a:pt x="22704" y="30533"/>
                  <a:pt x="22704" y="30533"/>
                  <a:pt x="22704" y="30533"/>
                </a:cubicBezTo>
                <a:lnTo>
                  <a:pt x="22704" y="30469"/>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18" name="sSlideImageOverlay"/>
          <p:cNvSpPr>
            <a:spLocks noGrp="1"/>
          </p:cNvSpPr>
          <p:nvPr>
            <p:ph type="body" sz="quarter" idx="17" hasCustomPrompt="1"/>
          </p:nvPr>
        </p:nvSpPr>
        <p:spPr bwMode="ltGray">
          <a:xfrm>
            <a:off x="5778752" y="783766"/>
            <a:ext cx="3366000" cy="265217"/>
          </a:xfrm>
          <a:custGeom>
            <a:avLst/>
            <a:gdLst>
              <a:gd name="T0" fmla="*/ 0 w 1056"/>
              <a:gd name="T1" fmla="*/ 0 h 83"/>
              <a:gd name="T2" fmla="*/ 290 w 1056"/>
              <a:gd name="T3" fmla="*/ 82 h 83"/>
              <a:gd name="T4" fmla="*/ 1056 w 1056"/>
              <a:gd name="T5" fmla="*/ 82 h 83"/>
            </a:gdLst>
            <a:ahLst/>
            <a:cxnLst>
              <a:cxn ang="0">
                <a:pos x="T0" y="T1"/>
              </a:cxn>
              <a:cxn ang="0">
                <a:pos x="T2" y="T3"/>
              </a:cxn>
              <a:cxn ang="0">
                <a:pos x="T4" y="T5"/>
              </a:cxn>
            </a:cxnLst>
            <a:rect l="0" t="0" r="r" b="b"/>
            <a:pathLst>
              <a:path w="1056" h="83">
                <a:moveTo>
                  <a:pt x="0" y="0"/>
                </a:moveTo>
                <a:cubicBezTo>
                  <a:pt x="82" y="53"/>
                  <a:pt x="182" y="83"/>
                  <a:pt x="290" y="82"/>
                </a:cubicBezTo>
                <a:cubicBezTo>
                  <a:pt x="1056" y="82"/>
                  <a:pt x="1056" y="82"/>
                  <a:pt x="1056" y="82"/>
                </a:cubicBezTo>
              </a:path>
            </a:pathLst>
          </a:cu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lvl1pPr marL="0" indent="0" algn="ctr">
              <a:buNone/>
              <a:defRPr sz="800"/>
            </a:lvl1pPr>
          </a:lstStyle>
          <a:p>
            <a:r>
              <a:rPr lang="en-GB"/>
              <a:t> </a:t>
            </a:r>
          </a:p>
        </p:txBody>
      </p:sp>
    </p:spTree>
    <p:extLst>
      <p:ext uri="{BB962C8B-B14F-4D97-AF65-F5344CB8AC3E}">
        <p14:creationId xmlns:p14="http://schemas.microsoft.com/office/powerpoint/2010/main" val="29786065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grpSp>
        <p:nvGrpSpPr>
          <p:cNvPr id="6" name="sBackgroundLines"/>
          <p:cNvGrpSpPr/>
          <p:nvPr userDrawn="1"/>
        </p:nvGrpSpPr>
        <p:grpSpPr bwMode="ltGray">
          <a:xfrm>
            <a:off x="0" y="6215064"/>
            <a:ext cx="9144000" cy="642937"/>
            <a:chOff x="0" y="6215063"/>
            <a:chExt cx="9144000" cy="642937"/>
          </a:xfrm>
        </p:grpSpPr>
        <p:sp>
          <p:nvSpPr>
            <p:cNvPr id="7" name="Freeform 6"/>
            <p:cNvSpPr>
              <a:spLocks/>
            </p:cNvSpPr>
            <p:nvPr userDrawn="1"/>
          </p:nvSpPr>
          <p:spPr bwMode="ltGray">
            <a:xfrm>
              <a:off x="0" y="6454775"/>
              <a:ext cx="3005138" cy="403225"/>
            </a:xfrm>
            <a:custGeom>
              <a:avLst/>
              <a:gdLst>
                <a:gd name="T0" fmla="*/ 9765 w 15142"/>
                <a:gd name="T1" fmla="*/ 1 h 2033"/>
                <a:gd name="T2" fmla="*/ 0 w 15142"/>
                <a:gd name="T3" fmla="*/ 0 h 2033"/>
                <a:gd name="T4" fmla="*/ 0 w 15142"/>
                <a:gd name="T5" fmla="*/ 64 h 2033"/>
                <a:gd name="T6" fmla="*/ 9765 w 15142"/>
                <a:gd name="T7" fmla="*/ 65 h 2033"/>
                <a:gd name="T8" fmla="*/ 15043 w 15142"/>
                <a:gd name="T9" fmla="*/ 2033 h 2033"/>
                <a:gd name="T10" fmla="*/ 15142 w 15142"/>
                <a:gd name="T11" fmla="*/ 2033 h 2033"/>
                <a:gd name="T12" fmla="*/ 9765 w 15142"/>
                <a:gd name="T13" fmla="*/ 1 h 2033"/>
              </a:gdLst>
              <a:ahLst/>
              <a:cxnLst>
                <a:cxn ang="0">
                  <a:pos x="T0" y="T1"/>
                </a:cxn>
                <a:cxn ang="0">
                  <a:pos x="T2" y="T3"/>
                </a:cxn>
                <a:cxn ang="0">
                  <a:pos x="T4" y="T5"/>
                </a:cxn>
                <a:cxn ang="0">
                  <a:pos x="T6" y="T7"/>
                </a:cxn>
                <a:cxn ang="0">
                  <a:pos x="T8" y="T9"/>
                </a:cxn>
                <a:cxn ang="0">
                  <a:pos x="T10" y="T11"/>
                </a:cxn>
                <a:cxn ang="0">
                  <a:pos x="T12" y="T13"/>
                </a:cxn>
              </a:cxnLst>
              <a:rect l="0" t="0" r="r" b="b"/>
              <a:pathLst>
                <a:path w="15142" h="2033">
                  <a:moveTo>
                    <a:pt x="9765" y="1"/>
                  </a:moveTo>
                  <a:cubicBezTo>
                    <a:pt x="0" y="0"/>
                    <a:pt x="0" y="0"/>
                    <a:pt x="0" y="0"/>
                  </a:cubicBezTo>
                  <a:cubicBezTo>
                    <a:pt x="0" y="64"/>
                    <a:pt x="0" y="64"/>
                    <a:pt x="0" y="64"/>
                  </a:cubicBezTo>
                  <a:cubicBezTo>
                    <a:pt x="9765" y="65"/>
                    <a:pt x="9765" y="65"/>
                    <a:pt x="9765" y="65"/>
                  </a:cubicBezTo>
                  <a:cubicBezTo>
                    <a:pt x="11741" y="65"/>
                    <a:pt x="13599" y="776"/>
                    <a:pt x="15043" y="2033"/>
                  </a:cubicBezTo>
                  <a:cubicBezTo>
                    <a:pt x="15142" y="2033"/>
                    <a:pt x="15142" y="2033"/>
                    <a:pt x="15142" y="2033"/>
                  </a:cubicBezTo>
                  <a:cubicBezTo>
                    <a:pt x="13678" y="736"/>
                    <a:pt x="11782" y="1"/>
                    <a:pt x="9765" y="1"/>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nl-NL"/>
            </a:p>
          </p:txBody>
        </p:sp>
        <p:sp>
          <p:nvSpPr>
            <p:cNvPr id="8" name="Freeform 14"/>
            <p:cNvSpPr>
              <a:spLocks/>
            </p:cNvSpPr>
            <p:nvPr userDrawn="1"/>
          </p:nvSpPr>
          <p:spPr bwMode="ltGray">
            <a:xfrm>
              <a:off x="0" y="6215063"/>
              <a:ext cx="9144000" cy="554038"/>
            </a:xfrm>
            <a:custGeom>
              <a:avLst/>
              <a:gdLst>
                <a:gd name="T0" fmla="*/ 42657 w 46080"/>
                <a:gd name="T1" fmla="*/ 2258 h 2791"/>
                <a:gd name="T2" fmla="*/ 40224 w 46080"/>
                <a:gd name="T3" fmla="*/ 2711 h 2791"/>
                <a:gd name="T4" fmla="*/ 0 w 46080"/>
                <a:gd name="T5" fmla="*/ 2713 h 2791"/>
                <a:gd name="T6" fmla="*/ 0 w 46080"/>
                <a:gd name="T7" fmla="*/ 2777 h 2791"/>
                <a:gd name="T8" fmla="*/ 40224 w 46080"/>
                <a:gd name="T9" fmla="*/ 2775 h 2791"/>
                <a:gd name="T10" fmla="*/ 42675 w 46080"/>
                <a:gd name="T11" fmla="*/ 2320 h 2791"/>
                <a:gd name="T12" fmla="*/ 46080 w 46080"/>
                <a:gd name="T13" fmla="*/ 95 h 2791"/>
                <a:gd name="T14" fmla="*/ 46080 w 46080"/>
                <a:gd name="T15" fmla="*/ 0 h 2791"/>
                <a:gd name="T16" fmla="*/ 42657 w 46080"/>
                <a:gd name="T17" fmla="*/ 2258 h 2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080" h="2791">
                  <a:moveTo>
                    <a:pt x="42657" y="2258"/>
                  </a:moveTo>
                  <a:cubicBezTo>
                    <a:pt x="41300" y="2727"/>
                    <a:pt x="40235" y="2711"/>
                    <a:pt x="40224" y="2711"/>
                  </a:cubicBezTo>
                  <a:cubicBezTo>
                    <a:pt x="0" y="2713"/>
                    <a:pt x="0" y="2713"/>
                    <a:pt x="0" y="2713"/>
                  </a:cubicBezTo>
                  <a:cubicBezTo>
                    <a:pt x="0" y="2777"/>
                    <a:pt x="0" y="2777"/>
                    <a:pt x="0" y="2777"/>
                  </a:cubicBezTo>
                  <a:cubicBezTo>
                    <a:pt x="40224" y="2775"/>
                    <a:pt x="40224" y="2775"/>
                    <a:pt x="40224" y="2775"/>
                  </a:cubicBezTo>
                  <a:cubicBezTo>
                    <a:pt x="40234" y="2775"/>
                    <a:pt x="41309" y="2791"/>
                    <a:pt x="42675" y="2320"/>
                  </a:cubicBezTo>
                  <a:cubicBezTo>
                    <a:pt x="43654" y="1982"/>
                    <a:pt x="44943" y="1332"/>
                    <a:pt x="46080" y="95"/>
                  </a:cubicBezTo>
                  <a:cubicBezTo>
                    <a:pt x="46080" y="0"/>
                    <a:pt x="46080" y="0"/>
                    <a:pt x="46080" y="0"/>
                  </a:cubicBezTo>
                  <a:cubicBezTo>
                    <a:pt x="44941" y="1261"/>
                    <a:pt x="43641" y="1918"/>
                    <a:pt x="42657" y="225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nl-NL"/>
            </a:p>
          </p:txBody>
        </p:sp>
      </p:grpSp>
      <p:sp>
        <p:nvSpPr>
          <p:cNvPr id="2" name="Title 1"/>
          <p:cNvSpPr>
            <a:spLocks noGrp="1"/>
          </p:cNvSpPr>
          <p:nvPr>
            <p:ph type="title"/>
          </p:nvPr>
        </p:nvSpPr>
        <p:spPr/>
        <p:txBody>
          <a:bodyPr/>
          <a:lstStyle/>
          <a:p>
            <a:r>
              <a:rPr lang="en-GB" err="1"/>
              <a:t>Klik</a:t>
            </a:r>
            <a:r>
              <a:rPr lang="en-GB"/>
              <a:t> om </a:t>
            </a:r>
            <a:r>
              <a:rPr lang="en-GB" err="1"/>
              <a:t>stijl</a:t>
            </a:r>
            <a:r>
              <a:rPr lang="en-GB"/>
              <a:t> </a:t>
            </a:r>
            <a:r>
              <a:rPr lang="en-GB" err="1"/>
              <a:t>te</a:t>
            </a:r>
            <a:r>
              <a:rPr lang="en-GB"/>
              <a:t> </a:t>
            </a:r>
            <a:r>
              <a:rPr lang="en-GB" err="1"/>
              <a:t>bewerken</a:t>
            </a:r>
            <a:endParaRPr lang="en-GB"/>
          </a:p>
        </p:txBody>
      </p:sp>
      <p:sp>
        <p:nvSpPr>
          <p:cNvPr id="3" name="Date Placeholder 2"/>
          <p:cNvSpPr>
            <a:spLocks noGrp="1"/>
          </p:cNvSpPr>
          <p:nvPr>
            <p:ph type="dt" sz="half" idx="10"/>
          </p:nvPr>
        </p:nvSpPr>
        <p:spPr/>
        <p:txBody>
          <a:bodyPr/>
          <a:lstStyle/>
          <a:p>
            <a:r>
              <a:rPr lang="nl-NL"/>
              <a:t>Groningen, 17 October 2023</a:t>
            </a:r>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r>
              <a:rPr lang="en-GB"/>
              <a:t>#</a:t>
            </a:r>
            <a:fld id="{41DB2716-3555-4756-BDF8-0DE425FAE472}" type="slidenum">
              <a:rPr lang="en-GB" smtClean="0"/>
              <a:pPr/>
              <a:t>‹nr.›</a:t>
            </a:fld>
            <a:endParaRPr lang="en-GB"/>
          </a:p>
        </p:txBody>
      </p:sp>
    </p:spTree>
    <p:extLst>
      <p:ext uri="{BB962C8B-B14F-4D97-AF65-F5344CB8AC3E}">
        <p14:creationId xmlns:p14="http://schemas.microsoft.com/office/powerpoint/2010/main" val="402723164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co">
    <p:spTree>
      <p:nvGrpSpPr>
        <p:cNvPr id="1" name=""/>
        <p:cNvGrpSpPr/>
        <p:nvPr/>
      </p:nvGrpSpPr>
      <p:grpSpPr>
        <a:xfrm>
          <a:off x="0" y="0"/>
          <a:ext cx="0" cy="0"/>
          <a:chOff x="0" y="0"/>
          <a:chExt cx="0" cy="0"/>
        </a:xfrm>
      </p:grpSpPr>
      <p:grpSp>
        <p:nvGrpSpPr>
          <p:cNvPr id="5" name="sBackgroundLines"/>
          <p:cNvGrpSpPr/>
          <p:nvPr userDrawn="1"/>
        </p:nvGrpSpPr>
        <p:grpSpPr bwMode="ltGray">
          <a:xfrm>
            <a:off x="0" y="6215064"/>
            <a:ext cx="9144000" cy="642937"/>
            <a:chOff x="0" y="6215063"/>
            <a:chExt cx="9144000" cy="642937"/>
          </a:xfrm>
        </p:grpSpPr>
        <p:sp>
          <p:nvSpPr>
            <p:cNvPr id="6" name="Freeform 5"/>
            <p:cNvSpPr>
              <a:spLocks/>
            </p:cNvSpPr>
            <p:nvPr userDrawn="1"/>
          </p:nvSpPr>
          <p:spPr bwMode="ltGray">
            <a:xfrm>
              <a:off x="0" y="6454775"/>
              <a:ext cx="3005138" cy="403225"/>
            </a:xfrm>
            <a:custGeom>
              <a:avLst/>
              <a:gdLst>
                <a:gd name="T0" fmla="*/ 9765 w 15142"/>
                <a:gd name="T1" fmla="*/ 1 h 2033"/>
                <a:gd name="T2" fmla="*/ 0 w 15142"/>
                <a:gd name="T3" fmla="*/ 0 h 2033"/>
                <a:gd name="T4" fmla="*/ 0 w 15142"/>
                <a:gd name="T5" fmla="*/ 64 h 2033"/>
                <a:gd name="T6" fmla="*/ 9765 w 15142"/>
                <a:gd name="T7" fmla="*/ 65 h 2033"/>
                <a:gd name="T8" fmla="*/ 15043 w 15142"/>
                <a:gd name="T9" fmla="*/ 2033 h 2033"/>
                <a:gd name="T10" fmla="*/ 15142 w 15142"/>
                <a:gd name="T11" fmla="*/ 2033 h 2033"/>
                <a:gd name="T12" fmla="*/ 9765 w 15142"/>
                <a:gd name="T13" fmla="*/ 1 h 2033"/>
              </a:gdLst>
              <a:ahLst/>
              <a:cxnLst>
                <a:cxn ang="0">
                  <a:pos x="T0" y="T1"/>
                </a:cxn>
                <a:cxn ang="0">
                  <a:pos x="T2" y="T3"/>
                </a:cxn>
                <a:cxn ang="0">
                  <a:pos x="T4" y="T5"/>
                </a:cxn>
                <a:cxn ang="0">
                  <a:pos x="T6" y="T7"/>
                </a:cxn>
                <a:cxn ang="0">
                  <a:pos x="T8" y="T9"/>
                </a:cxn>
                <a:cxn ang="0">
                  <a:pos x="T10" y="T11"/>
                </a:cxn>
                <a:cxn ang="0">
                  <a:pos x="T12" y="T13"/>
                </a:cxn>
              </a:cxnLst>
              <a:rect l="0" t="0" r="r" b="b"/>
              <a:pathLst>
                <a:path w="15142" h="2033">
                  <a:moveTo>
                    <a:pt x="9765" y="1"/>
                  </a:moveTo>
                  <a:cubicBezTo>
                    <a:pt x="0" y="0"/>
                    <a:pt x="0" y="0"/>
                    <a:pt x="0" y="0"/>
                  </a:cubicBezTo>
                  <a:cubicBezTo>
                    <a:pt x="0" y="64"/>
                    <a:pt x="0" y="64"/>
                    <a:pt x="0" y="64"/>
                  </a:cubicBezTo>
                  <a:cubicBezTo>
                    <a:pt x="9765" y="65"/>
                    <a:pt x="9765" y="65"/>
                    <a:pt x="9765" y="65"/>
                  </a:cubicBezTo>
                  <a:cubicBezTo>
                    <a:pt x="11741" y="65"/>
                    <a:pt x="13599" y="776"/>
                    <a:pt x="15043" y="2033"/>
                  </a:cubicBezTo>
                  <a:cubicBezTo>
                    <a:pt x="15142" y="2033"/>
                    <a:pt x="15142" y="2033"/>
                    <a:pt x="15142" y="2033"/>
                  </a:cubicBezTo>
                  <a:cubicBezTo>
                    <a:pt x="13678" y="736"/>
                    <a:pt x="11782" y="1"/>
                    <a:pt x="9765" y="1"/>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nl-NL"/>
            </a:p>
          </p:txBody>
        </p:sp>
        <p:sp>
          <p:nvSpPr>
            <p:cNvPr id="7" name="Freeform 14"/>
            <p:cNvSpPr>
              <a:spLocks/>
            </p:cNvSpPr>
            <p:nvPr userDrawn="1"/>
          </p:nvSpPr>
          <p:spPr bwMode="ltGray">
            <a:xfrm>
              <a:off x="0" y="6215063"/>
              <a:ext cx="9144000" cy="554038"/>
            </a:xfrm>
            <a:custGeom>
              <a:avLst/>
              <a:gdLst>
                <a:gd name="T0" fmla="*/ 42657 w 46080"/>
                <a:gd name="T1" fmla="*/ 2258 h 2791"/>
                <a:gd name="T2" fmla="*/ 40224 w 46080"/>
                <a:gd name="T3" fmla="*/ 2711 h 2791"/>
                <a:gd name="T4" fmla="*/ 0 w 46080"/>
                <a:gd name="T5" fmla="*/ 2713 h 2791"/>
                <a:gd name="T6" fmla="*/ 0 w 46080"/>
                <a:gd name="T7" fmla="*/ 2777 h 2791"/>
                <a:gd name="T8" fmla="*/ 40224 w 46080"/>
                <a:gd name="T9" fmla="*/ 2775 h 2791"/>
                <a:gd name="T10" fmla="*/ 42675 w 46080"/>
                <a:gd name="T11" fmla="*/ 2320 h 2791"/>
                <a:gd name="T12" fmla="*/ 46080 w 46080"/>
                <a:gd name="T13" fmla="*/ 95 h 2791"/>
                <a:gd name="T14" fmla="*/ 46080 w 46080"/>
                <a:gd name="T15" fmla="*/ 0 h 2791"/>
                <a:gd name="T16" fmla="*/ 42657 w 46080"/>
                <a:gd name="T17" fmla="*/ 2258 h 2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080" h="2791">
                  <a:moveTo>
                    <a:pt x="42657" y="2258"/>
                  </a:moveTo>
                  <a:cubicBezTo>
                    <a:pt x="41300" y="2727"/>
                    <a:pt x="40235" y="2711"/>
                    <a:pt x="40224" y="2711"/>
                  </a:cubicBezTo>
                  <a:cubicBezTo>
                    <a:pt x="0" y="2713"/>
                    <a:pt x="0" y="2713"/>
                    <a:pt x="0" y="2713"/>
                  </a:cubicBezTo>
                  <a:cubicBezTo>
                    <a:pt x="0" y="2777"/>
                    <a:pt x="0" y="2777"/>
                    <a:pt x="0" y="2777"/>
                  </a:cubicBezTo>
                  <a:cubicBezTo>
                    <a:pt x="40224" y="2775"/>
                    <a:pt x="40224" y="2775"/>
                    <a:pt x="40224" y="2775"/>
                  </a:cubicBezTo>
                  <a:cubicBezTo>
                    <a:pt x="40234" y="2775"/>
                    <a:pt x="41309" y="2791"/>
                    <a:pt x="42675" y="2320"/>
                  </a:cubicBezTo>
                  <a:cubicBezTo>
                    <a:pt x="43654" y="1982"/>
                    <a:pt x="44943" y="1332"/>
                    <a:pt x="46080" y="95"/>
                  </a:cubicBezTo>
                  <a:cubicBezTo>
                    <a:pt x="46080" y="0"/>
                    <a:pt x="46080" y="0"/>
                    <a:pt x="46080" y="0"/>
                  </a:cubicBezTo>
                  <a:cubicBezTo>
                    <a:pt x="44941" y="1261"/>
                    <a:pt x="43641" y="1918"/>
                    <a:pt x="42657" y="225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nl-NL"/>
            </a:p>
          </p:txBody>
        </p:sp>
      </p:grpSp>
      <p:sp>
        <p:nvSpPr>
          <p:cNvPr id="2" name="Date Placeholder 1"/>
          <p:cNvSpPr>
            <a:spLocks noGrp="1"/>
          </p:cNvSpPr>
          <p:nvPr>
            <p:ph type="dt" sz="half" idx="10"/>
          </p:nvPr>
        </p:nvSpPr>
        <p:spPr/>
        <p:txBody>
          <a:bodyPr/>
          <a:lstStyle/>
          <a:p>
            <a:r>
              <a:rPr lang="nl-NL"/>
              <a:t>Groningen, 17 October 2023</a:t>
            </a:r>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r>
              <a:rPr lang="en-GB"/>
              <a:t>#</a:t>
            </a:r>
            <a:fld id="{41DB2716-3555-4756-BDF8-0DE425FAE472}" type="slidenum">
              <a:rPr lang="en-GB" smtClean="0"/>
              <a:pPr/>
              <a:t>‹nr.›</a:t>
            </a:fld>
            <a:endParaRPr lang="en-GB"/>
          </a:p>
        </p:txBody>
      </p:sp>
    </p:spTree>
    <p:extLst>
      <p:ext uri="{BB962C8B-B14F-4D97-AF65-F5344CB8AC3E}">
        <p14:creationId xmlns:p14="http://schemas.microsoft.com/office/powerpoint/2010/main" val="283749401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grpSp>
        <p:nvGrpSpPr>
          <p:cNvPr id="8" name="sBackgroundLines"/>
          <p:cNvGrpSpPr/>
          <p:nvPr userDrawn="1"/>
        </p:nvGrpSpPr>
        <p:grpSpPr bwMode="ltGray">
          <a:xfrm>
            <a:off x="0" y="6215064"/>
            <a:ext cx="9144000" cy="642937"/>
            <a:chOff x="0" y="6215063"/>
            <a:chExt cx="9144000" cy="642937"/>
          </a:xfrm>
        </p:grpSpPr>
        <p:sp>
          <p:nvSpPr>
            <p:cNvPr id="9" name="Freeform 8"/>
            <p:cNvSpPr>
              <a:spLocks/>
            </p:cNvSpPr>
            <p:nvPr userDrawn="1"/>
          </p:nvSpPr>
          <p:spPr bwMode="ltGray">
            <a:xfrm>
              <a:off x="0" y="6454775"/>
              <a:ext cx="3005138" cy="403225"/>
            </a:xfrm>
            <a:custGeom>
              <a:avLst/>
              <a:gdLst>
                <a:gd name="T0" fmla="*/ 9765 w 15142"/>
                <a:gd name="T1" fmla="*/ 1 h 2033"/>
                <a:gd name="T2" fmla="*/ 0 w 15142"/>
                <a:gd name="T3" fmla="*/ 0 h 2033"/>
                <a:gd name="T4" fmla="*/ 0 w 15142"/>
                <a:gd name="T5" fmla="*/ 64 h 2033"/>
                <a:gd name="T6" fmla="*/ 9765 w 15142"/>
                <a:gd name="T7" fmla="*/ 65 h 2033"/>
                <a:gd name="T8" fmla="*/ 15043 w 15142"/>
                <a:gd name="T9" fmla="*/ 2033 h 2033"/>
                <a:gd name="T10" fmla="*/ 15142 w 15142"/>
                <a:gd name="T11" fmla="*/ 2033 h 2033"/>
                <a:gd name="T12" fmla="*/ 9765 w 15142"/>
                <a:gd name="T13" fmla="*/ 1 h 2033"/>
              </a:gdLst>
              <a:ahLst/>
              <a:cxnLst>
                <a:cxn ang="0">
                  <a:pos x="T0" y="T1"/>
                </a:cxn>
                <a:cxn ang="0">
                  <a:pos x="T2" y="T3"/>
                </a:cxn>
                <a:cxn ang="0">
                  <a:pos x="T4" y="T5"/>
                </a:cxn>
                <a:cxn ang="0">
                  <a:pos x="T6" y="T7"/>
                </a:cxn>
                <a:cxn ang="0">
                  <a:pos x="T8" y="T9"/>
                </a:cxn>
                <a:cxn ang="0">
                  <a:pos x="T10" y="T11"/>
                </a:cxn>
                <a:cxn ang="0">
                  <a:pos x="T12" y="T13"/>
                </a:cxn>
              </a:cxnLst>
              <a:rect l="0" t="0" r="r" b="b"/>
              <a:pathLst>
                <a:path w="15142" h="2033">
                  <a:moveTo>
                    <a:pt x="9765" y="1"/>
                  </a:moveTo>
                  <a:cubicBezTo>
                    <a:pt x="0" y="0"/>
                    <a:pt x="0" y="0"/>
                    <a:pt x="0" y="0"/>
                  </a:cubicBezTo>
                  <a:cubicBezTo>
                    <a:pt x="0" y="64"/>
                    <a:pt x="0" y="64"/>
                    <a:pt x="0" y="64"/>
                  </a:cubicBezTo>
                  <a:cubicBezTo>
                    <a:pt x="9765" y="65"/>
                    <a:pt x="9765" y="65"/>
                    <a:pt x="9765" y="65"/>
                  </a:cubicBezTo>
                  <a:cubicBezTo>
                    <a:pt x="11741" y="65"/>
                    <a:pt x="13599" y="776"/>
                    <a:pt x="15043" y="2033"/>
                  </a:cubicBezTo>
                  <a:cubicBezTo>
                    <a:pt x="15142" y="2033"/>
                    <a:pt x="15142" y="2033"/>
                    <a:pt x="15142" y="2033"/>
                  </a:cubicBezTo>
                  <a:cubicBezTo>
                    <a:pt x="13678" y="736"/>
                    <a:pt x="11782" y="1"/>
                    <a:pt x="9765" y="1"/>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nl-NL"/>
            </a:p>
          </p:txBody>
        </p:sp>
        <p:sp>
          <p:nvSpPr>
            <p:cNvPr id="10" name="Freeform 14"/>
            <p:cNvSpPr>
              <a:spLocks/>
            </p:cNvSpPr>
            <p:nvPr userDrawn="1"/>
          </p:nvSpPr>
          <p:spPr bwMode="ltGray">
            <a:xfrm>
              <a:off x="0" y="6215063"/>
              <a:ext cx="9144000" cy="554038"/>
            </a:xfrm>
            <a:custGeom>
              <a:avLst/>
              <a:gdLst>
                <a:gd name="T0" fmla="*/ 42657 w 46080"/>
                <a:gd name="T1" fmla="*/ 2258 h 2791"/>
                <a:gd name="T2" fmla="*/ 40224 w 46080"/>
                <a:gd name="T3" fmla="*/ 2711 h 2791"/>
                <a:gd name="T4" fmla="*/ 0 w 46080"/>
                <a:gd name="T5" fmla="*/ 2713 h 2791"/>
                <a:gd name="T6" fmla="*/ 0 w 46080"/>
                <a:gd name="T7" fmla="*/ 2777 h 2791"/>
                <a:gd name="T8" fmla="*/ 40224 w 46080"/>
                <a:gd name="T9" fmla="*/ 2775 h 2791"/>
                <a:gd name="T10" fmla="*/ 42675 w 46080"/>
                <a:gd name="T11" fmla="*/ 2320 h 2791"/>
                <a:gd name="T12" fmla="*/ 46080 w 46080"/>
                <a:gd name="T13" fmla="*/ 95 h 2791"/>
                <a:gd name="T14" fmla="*/ 46080 w 46080"/>
                <a:gd name="T15" fmla="*/ 0 h 2791"/>
                <a:gd name="T16" fmla="*/ 42657 w 46080"/>
                <a:gd name="T17" fmla="*/ 2258 h 2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080" h="2791">
                  <a:moveTo>
                    <a:pt x="42657" y="2258"/>
                  </a:moveTo>
                  <a:cubicBezTo>
                    <a:pt x="41300" y="2727"/>
                    <a:pt x="40235" y="2711"/>
                    <a:pt x="40224" y="2711"/>
                  </a:cubicBezTo>
                  <a:cubicBezTo>
                    <a:pt x="0" y="2713"/>
                    <a:pt x="0" y="2713"/>
                    <a:pt x="0" y="2713"/>
                  </a:cubicBezTo>
                  <a:cubicBezTo>
                    <a:pt x="0" y="2777"/>
                    <a:pt x="0" y="2777"/>
                    <a:pt x="0" y="2777"/>
                  </a:cubicBezTo>
                  <a:cubicBezTo>
                    <a:pt x="40224" y="2775"/>
                    <a:pt x="40224" y="2775"/>
                    <a:pt x="40224" y="2775"/>
                  </a:cubicBezTo>
                  <a:cubicBezTo>
                    <a:pt x="40234" y="2775"/>
                    <a:pt x="41309" y="2791"/>
                    <a:pt x="42675" y="2320"/>
                  </a:cubicBezTo>
                  <a:cubicBezTo>
                    <a:pt x="43654" y="1982"/>
                    <a:pt x="44943" y="1332"/>
                    <a:pt x="46080" y="95"/>
                  </a:cubicBezTo>
                  <a:cubicBezTo>
                    <a:pt x="46080" y="0"/>
                    <a:pt x="46080" y="0"/>
                    <a:pt x="46080" y="0"/>
                  </a:cubicBezTo>
                  <a:cubicBezTo>
                    <a:pt x="44941" y="1261"/>
                    <a:pt x="43641" y="1918"/>
                    <a:pt x="42657" y="225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nl-NL"/>
            </a:p>
          </p:txBody>
        </p:sp>
      </p:grpSp>
      <p:sp>
        <p:nvSpPr>
          <p:cNvPr id="2" name="Title 1"/>
          <p:cNvSpPr>
            <a:spLocks noGrp="1"/>
          </p:cNvSpPr>
          <p:nvPr>
            <p:ph type="title"/>
          </p:nvPr>
        </p:nvSpPr>
        <p:spPr>
          <a:xfrm>
            <a:off x="1206000" y="1281600"/>
            <a:ext cx="2880000" cy="738000"/>
          </a:xfrm>
        </p:spPr>
        <p:txBody>
          <a:bodyPr anchor="t" anchorCtr="0"/>
          <a:lstStyle>
            <a:lvl1pPr>
              <a:defRPr sz="2400"/>
            </a:lvl1pPr>
          </a:lstStyle>
          <a:p>
            <a:r>
              <a:rPr lang="en-GB" err="1"/>
              <a:t>Klik</a:t>
            </a:r>
            <a:r>
              <a:rPr lang="en-GB"/>
              <a:t> om </a:t>
            </a:r>
            <a:r>
              <a:rPr lang="en-GB" err="1"/>
              <a:t>stijl</a:t>
            </a:r>
            <a:r>
              <a:rPr lang="en-GB"/>
              <a:t> </a:t>
            </a:r>
            <a:r>
              <a:rPr lang="en-GB" err="1"/>
              <a:t>te</a:t>
            </a:r>
            <a:r>
              <a:rPr lang="en-GB"/>
              <a:t> </a:t>
            </a:r>
            <a:r>
              <a:rPr lang="en-GB" err="1"/>
              <a:t>bewerken</a:t>
            </a:r>
            <a:endParaRPr lang="en-GB"/>
          </a:p>
        </p:txBody>
      </p:sp>
      <p:sp>
        <p:nvSpPr>
          <p:cNvPr id="3" name="Content Placeholder 2"/>
          <p:cNvSpPr>
            <a:spLocks noGrp="1"/>
          </p:cNvSpPr>
          <p:nvPr>
            <p:ph idx="1"/>
          </p:nvPr>
        </p:nvSpPr>
        <p:spPr>
          <a:xfrm>
            <a:off x="4230000" y="1281600"/>
            <a:ext cx="4320000" cy="4946400"/>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GB" err="1"/>
              <a:t>Klikken</a:t>
            </a:r>
            <a:r>
              <a:rPr lang="en-GB"/>
              <a:t> om de </a:t>
            </a:r>
            <a:r>
              <a:rPr lang="en-GB" err="1"/>
              <a:t>tekststijl</a:t>
            </a:r>
            <a:r>
              <a:rPr lang="en-GB"/>
              <a:t> van het model </a:t>
            </a:r>
            <a:r>
              <a:rPr lang="en-GB" err="1"/>
              <a:t>te</a:t>
            </a:r>
            <a:r>
              <a:rPr lang="en-GB"/>
              <a:t> </a:t>
            </a:r>
            <a:r>
              <a:rPr lang="en-GB" err="1"/>
              <a:t>bewerken</a:t>
            </a:r>
            <a:endParaRPr lang="en-GB"/>
          </a:p>
          <a:p>
            <a:pPr lvl="1"/>
            <a:r>
              <a:rPr lang="en-GB" err="1"/>
              <a:t>Tweede</a:t>
            </a:r>
            <a:r>
              <a:rPr lang="en-GB"/>
              <a:t> </a:t>
            </a:r>
            <a:r>
              <a:rPr lang="en-GB" err="1"/>
              <a:t>niveau</a:t>
            </a:r>
            <a:endParaRPr lang="en-GB"/>
          </a:p>
          <a:p>
            <a:pPr lvl="2"/>
            <a:r>
              <a:rPr lang="en-GB" err="1"/>
              <a:t>Derde</a:t>
            </a:r>
            <a:r>
              <a:rPr lang="en-GB"/>
              <a:t> </a:t>
            </a:r>
            <a:r>
              <a:rPr lang="en-GB" err="1"/>
              <a:t>niveau</a:t>
            </a:r>
            <a:endParaRPr lang="en-GB"/>
          </a:p>
          <a:p>
            <a:pPr lvl="3"/>
            <a:r>
              <a:rPr lang="en-GB" err="1"/>
              <a:t>Vierde</a:t>
            </a:r>
            <a:r>
              <a:rPr lang="en-GB"/>
              <a:t> </a:t>
            </a:r>
            <a:r>
              <a:rPr lang="en-GB" err="1"/>
              <a:t>niveau</a:t>
            </a:r>
            <a:endParaRPr lang="en-GB"/>
          </a:p>
          <a:p>
            <a:pPr lvl="4"/>
            <a:r>
              <a:rPr lang="en-GB" err="1"/>
              <a:t>Vijfde</a:t>
            </a:r>
            <a:r>
              <a:rPr lang="en-GB"/>
              <a:t> </a:t>
            </a:r>
            <a:r>
              <a:rPr lang="en-GB" err="1"/>
              <a:t>niveau</a:t>
            </a:r>
            <a:endParaRPr lang="en-GB"/>
          </a:p>
        </p:txBody>
      </p:sp>
      <p:sp>
        <p:nvSpPr>
          <p:cNvPr id="4" name="Text Placeholder 3"/>
          <p:cNvSpPr>
            <a:spLocks noGrp="1"/>
          </p:cNvSpPr>
          <p:nvPr>
            <p:ph type="body" sz="half" idx="2"/>
          </p:nvPr>
        </p:nvSpPr>
        <p:spPr>
          <a:xfrm>
            <a:off x="1206000" y="2073600"/>
            <a:ext cx="2880000" cy="4154400"/>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Klikken</a:t>
            </a:r>
            <a:r>
              <a:rPr lang="en-GB"/>
              <a:t> om de </a:t>
            </a:r>
            <a:r>
              <a:rPr lang="en-GB" err="1"/>
              <a:t>tekststijl</a:t>
            </a:r>
            <a:r>
              <a:rPr lang="en-GB"/>
              <a:t> van het model </a:t>
            </a:r>
            <a:r>
              <a:rPr lang="en-GB" err="1"/>
              <a:t>te</a:t>
            </a:r>
            <a:r>
              <a:rPr lang="en-GB"/>
              <a:t> </a:t>
            </a:r>
            <a:r>
              <a:rPr lang="en-GB" err="1"/>
              <a:t>bewerken</a:t>
            </a:r>
            <a:endParaRPr lang="en-GB"/>
          </a:p>
        </p:txBody>
      </p:sp>
      <p:sp>
        <p:nvSpPr>
          <p:cNvPr id="5" name="Date Placeholder 4"/>
          <p:cNvSpPr>
            <a:spLocks noGrp="1"/>
          </p:cNvSpPr>
          <p:nvPr>
            <p:ph type="dt" sz="half" idx="10"/>
          </p:nvPr>
        </p:nvSpPr>
        <p:spPr/>
        <p:txBody>
          <a:bodyPr/>
          <a:lstStyle/>
          <a:p>
            <a:r>
              <a:rPr lang="nl-NL"/>
              <a:t>Groningen, 17 October 2023</a:t>
            </a:r>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r>
              <a:rPr lang="en-GB"/>
              <a:t>#</a:t>
            </a:r>
            <a:fld id="{41DB2716-3555-4756-BDF8-0DE425FAE472}" type="slidenum">
              <a:rPr lang="en-GB" smtClean="0"/>
              <a:pPr/>
              <a:t>‹nr.›</a:t>
            </a:fld>
            <a:endParaRPr lang="en-GB"/>
          </a:p>
        </p:txBody>
      </p:sp>
    </p:spTree>
    <p:extLst>
      <p:ext uri="{BB962C8B-B14F-4D97-AF65-F5344CB8AC3E}">
        <p14:creationId xmlns:p14="http://schemas.microsoft.com/office/powerpoint/2010/main" val="129861310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grpSp>
        <p:nvGrpSpPr>
          <p:cNvPr id="8" name="sBackgroundLines"/>
          <p:cNvGrpSpPr/>
          <p:nvPr userDrawn="1"/>
        </p:nvGrpSpPr>
        <p:grpSpPr bwMode="ltGray">
          <a:xfrm>
            <a:off x="0" y="6215064"/>
            <a:ext cx="9144000" cy="642937"/>
            <a:chOff x="0" y="6215063"/>
            <a:chExt cx="9144000" cy="642937"/>
          </a:xfrm>
        </p:grpSpPr>
        <p:sp>
          <p:nvSpPr>
            <p:cNvPr id="9" name="Freeform 8"/>
            <p:cNvSpPr>
              <a:spLocks/>
            </p:cNvSpPr>
            <p:nvPr userDrawn="1"/>
          </p:nvSpPr>
          <p:spPr bwMode="ltGray">
            <a:xfrm>
              <a:off x="0" y="6454775"/>
              <a:ext cx="3005138" cy="403225"/>
            </a:xfrm>
            <a:custGeom>
              <a:avLst/>
              <a:gdLst>
                <a:gd name="T0" fmla="*/ 9765 w 15142"/>
                <a:gd name="T1" fmla="*/ 1 h 2033"/>
                <a:gd name="T2" fmla="*/ 0 w 15142"/>
                <a:gd name="T3" fmla="*/ 0 h 2033"/>
                <a:gd name="T4" fmla="*/ 0 w 15142"/>
                <a:gd name="T5" fmla="*/ 64 h 2033"/>
                <a:gd name="T6" fmla="*/ 9765 w 15142"/>
                <a:gd name="T7" fmla="*/ 65 h 2033"/>
                <a:gd name="T8" fmla="*/ 15043 w 15142"/>
                <a:gd name="T9" fmla="*/ 2033 h 2033"/>
                <a:gd name="T10" fmla="*/ 15142 w 15142"/>
                <a:gd name="T11" fmla="*/ 2033 h 2033"/>
                <a:gd name="T12" fmla="*/ 9765 w 15142"/>
                <a:gd name="T13" fmla="*/ 1 h 2033"/>
              </a:gdLst>
              <a:ahLst/>
              <a:cxnLst>
                <a:cxn ang="0">
                  <a:pos x="T0" y="T1"/>
                </a:cxn>
                <a:cxn ang="0">
                  <a:pos x="T2" y="T3"/>
                </a:cxn>
                <a:cxn ang="0">
                  <a:pos x="T4" y="T5"/>
                </a:cxn>
                <a:cxn ang="0">
                  <a:pos x="T6" y="T7"/>
                </a:cxn>
                <a:cxn ang="0">
                  <a:pos x="T8" y="T9"/>
                </a:cxn>
                <a:cxn ang="0">
                  <a:pos x="T10" y="T11"/>
                </a:cxn>
                <a:cxn ang="0">
                  <a:pos x="T12" y="T13"/>
                </a:cxn>
              </a:cxnLst>
              <a:rect l="0" t="0" r="r" b="b"/>
              <a:pathLst>
                <a:path w="15142" h="2033">
                  <a:moveTo>
                    <a:pt x="9765" y="1"/>
                  </a:moveTo>
                  <a:cubicBezTo>
                    <a:pt x="0" y="0"/>
                    <a:pt x="0" y="0"/>
                    <a:pt x="0" y="0"/>
                  </a:cubicBezTo>
                  <a:cubicBezTo>
                    <a:pt x="0" y="64"/>
                    <a:pt x="0" y="64"/>
                    <a:pt x="0" y="64"/>
                  </a:cubicBezTo>
                  <a:cubicBezTo>
                    <a:pt x="9765" y="65"/>
                    <a:pt x="9765" y="65"/>
                    <a:pt x="9765" y="65"/>
                  </a:cubicBezTo>
                  <a:cubicBezTo>
                    <a:pt x="11741" y="65"/>
                    <a:pt x="13599" y="776"/>
                    <a:pt x="15043" y="2033"/>
                  </a:cubicBezTo>
                  <a:cubicBezTo>
                    <a:pt x="15142" y="2033"/>
                    <a:pt x="15142" y="2033"/>
                    <a:pt x="15142" y="2033"/>
                  </a:cubicBezTo>
                  <a:cubicBezTo>
                    <a:pt x="13678" y="736"/>
                    <a:pt x="11782" y="1"/>
                    <a:pt x="9765" y="1"/>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nl-NL"/>
            </a:p>
          </p:txBody>
        </p:sp>
        <p:sp>
          <p:nvSpPr>
            <p:cNvPr id="10" name="Freeform 14"/>
            <p:cNvSpPr>
              <a:spLocks/>
            </p:cNvSpPr>
            <p:nvPr userDrawn="1"/>
          </p:nvSpPr>
          <p:spPr bwMode="ltGray">
            <a:xfrm>
              <a:off x="0" y="6215063"/>
              <a:ext cx="9144000" cy="554038"/>
            </a:xfrm>
            <a:custGeom>
              <a:avLst/>
              <a:gdLst>
                <a:gd name="T0" fmla="*/ 42657 w 46080"/>
                <a:gd name="T1" fmla="*/ 2258 h 2791"/>
                <a:gd name="T2" fmla="*/ 40224 w 46080"/>
                <a:gd name="T3" fmla="*/ 2711 h 2791"/>
                <a:gd name="T4" fmla="*/ 0 w 46080"/>
                <a:gd name="T5" fmla="*/ 2713 h 2791"/>
                <a:gd name="T6" fmla="*/ 0 w 46080"/>
                <a:gd name="T7" fmla="*/ 2777 h 2791"/>
                <a:gd name="T8" fmla="*/ 40224 w 46080"/>
                <a:gd name="T9" fmla="*/ 2775 h 2791"/>
                <a:gd name="T10" fmla="*/ 42675 w 46080"/>
                <a:gd name="T11" fmla="*/ 2320 h 2791"/>
                <a:gd name="T12" fmla="*/ 46080 w 46080"/>
                <a:gd name="T13" fmla="*/ 95 h 2791"/>
                <a:gd name="T14" fmla="*/ 46080 w 46080"/>
                <a:gd name="T15" fmla="*/ 0 h 2791"/>
                <a:gd name="T16" fmla="*/ 42657 w 46080"/>
                <a:gd name="T17" fmla="*/ 2258 h 2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080" h="2791">
                  <a:moveTo>
                    <a:pt x="42657" y="2258"/>
                  </a:moveTo>
                  <a:cubicBezTo>
                    <a:pt x="41300" y="2727"/>
                    <a:pt x="40235" y="2711"/>
                    <a:pt x="40224" y="2711"/>
                  </a:cubicBezTo>
                  <a:cubicBezTo>
                    <a:pt x="0" y="2713"/>
                    <a:pt x="0" y="2713"/>
                    <a:pt x="0" y="2713"/>
                  </a:cubicBezTo>
                  <a:cubicBezTo>
                    <a:pt x="0" y="2777"/>
                    <a:pt x="0" y="2777"/>
                    <a:pt x="0" y="2777"/>
                  </a:cubicBezTo>
                  <a:cubicBezTo>
                    <a:pt x="40224" y="2775"/>
                    <a:pt x="40224" y="2775"/>
                    <a:pt x="40224" y="2775"/>
                  </a:cubicBezTo>
                  <a:cubicBezTo>
                    <a:pt x="40234" y="2775"/>
                    <a:pt x="41309" y="2791"/>
                    <a:pt x="42675" y="2320"/>
                  </a:cubicBezTo>
                  <a:cubicBezTo>
                    <a:pt x="43654" y="1982"/>
                    <a:pt x="44943" y="1332"/>
                    <a:pt x="46080" y="95"/>
                  </a:cubicBezTo>
                  <a:cubicBezTo>
                    <a:pt x="46080" y="0"/>
                    <a:pt x="46080" y="0"/>
                    <a:pt x="46080" y="0"/>
                  </a:cubicBezTo>
                  <a:cubicBezTo>
                    <a:pt x="44941" y="1261"/>
                    <a:pt x="43641" y="1918"/>
                    <a:pt x="42657" y="225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nl-NL"/>
            </a:p>
          </p:txBody>
        </p:sp>
      </p:grpSp>
      <p:sp>
        <p:nvSpPr>
          <p:cNvPr id="2" name="Title 1"/>
          <p:cNvSpPr>
            <a:spLocks noGrp="1"/>
          </p:cNvSpPr>
          <p:nvPr>
            <p:ph type="title"/>
          </p:nvPr>
        </p:nvSpPr>
        <p:spPr>
          <a:xfrm>
            <a:off x="1206000" y="1281600"/>
            <a:ext cx="2880000" cy="738000"/>
          </a:xfrm>
        </p:spPr>
        <p:txBody>
          <a:bodyPr anchor="t" anchorCtr="0"/>
          <a:lstStyle>
            <a:lvl1pPr>
              <a:defRPr sz="2400"/>
            </a:lvl1pPr>
          </a:lstStyle>
          <a:p>
            <a:r>
              <a:rPr lang="en-GB" err="1"/>
              <a:t>Klik</a:t>
            </a:r>
            <a:r>
              <a:rPr lang="en-GB"/>
              <a:t> om </a:t>
            </a:r>
            <a:r>
              <a:rPr lang="en-GB" err="1"/>
              <a:t>stijl</a:t>
            </a:r>
            <a:r>
              <a:rPr lang="en-GB"/>
              <a:t> </a:t>
            </a:r>
            <a:r>
              <a:rPr lang="en-GB" err="1"/>
              <a:t>te</a:t>
            </a:r>
            <a:r>
              <a:rPr lang="en-GB"/>
              <a:t> </a:t>
            </a:r>
            <a:r>
              <a:rPr lang="en-GB" err="1"/>
              <a:t>bewerken</a:t>
            </a:r>
            <a:endParaRPr lang="en-GB"/>
          </a:p>
        </p:txBody>
      </p:sp>
      <p:sp>
        <p:nvSpPr>
          <p:cNvPr id="3" name="Picture Placeholder 2"/>
          <p:cNvSpPr>
            <a:spLocks noGrp="1"/>
          </p:cNvSpPr>
          <p:nvPr>
            <p:ph type="pic" idx="1"/>
          </p:nvPr>
        </p:nvSpPr>
        <p:spPr>
          <a:xfrm>
            <a:off x="4230000" y="1281600"/>
            <a:ext cx="4320000" cy="4946400"/>
          </a:xfrm>
        </p:spPr>
        <p:txBody>
          <a:bodyPr anchor="t"/>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err="1"/>
              <a:t>Klik</a:t>
            </a:r>
            <a:r>
              <a:rPr lang="en-GB"/>
              <a:t> op het pictogram </a:t>
            </a:r>
            <a:r>
              <a:rPr lang="en-GB" err="1"/>
              <a:t>als</a:t>
            </a:r>
            <a:r>
              <a:rPr lang="en-GB"/>
              <a:t> u </a:t>
            </a:r>
            <a:r>
              <a:rPr lang="en-GB" err="1"/>
              <a:t>een</a:t>
            </a:r>
            <a:r>
              <a:rPr lang="en-GB"/>
              <a:t> </a:t>
            </a:r>
            <a:r>
              <a:rPr lang="en-GB" err="1"/>
              <a:t>afbeelding</a:t>
            </a:r>
            <a:r>
              <a:rPr lang="en-GB"/>
              <a:t> wilt </a:t>
            </a:r>
            <a:r>
              <a:rPr lang="en-GB" err="1"/>
              <a:t>toevoegen</a:t>
            </a:r>
            <a:endParaRPr lang="en-GB"/>
          </a:p>
        </p:txBody>
      </p:sp>
      <p:sp>
        <p:nvSpPr>
          <p:cNvPr id="4" name="Text Placeholder 3"/>
          <p:cNvSpPr>
            <a:spLocks noGrp="1"/>
          </p:cNvSpPr>
          <p:nvPr>
            <p:ph type="body" sz="half" idx="2"/>
          </p:nvPr>
        </p:nvSpPr>
        <p:spPr>
          <a:xfrm>
            <a:off x="1206000" y="2073600"/>
            <a:ext cx="2880000" cy="4154400"/>
          </a:xfrm>
        </p:spPr>
        <p:txBody>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err="1"/>
              <a:t>Klikken</a:t>
            </a:r>
            <a:r>
              <a:rPr lang="en-GB"/>
              <a:t> om de </a:t>
            </a:r>
            <a:r>
              <a:rPr lang="en-GB" err="1"/>
              <a:t>tekststijl</a:t>
            </a:r>
            <a:r>
              <a:rPr lang="en-GB"/>
              <a:t> van het model </a:t>
            </a:r>
            <a:r>
              <a:rPr lang="en-GB" err="1"/>
              <a:t>te</a:t>
            </a:r>
            <a:r>
              <a:rPr lang="en-GB"/>
              <a:t> </a:t>
            </a:r>
            <a:r>
              <a:rPr lang="en-GB" err="1"/>
              <a:t>bewerken</a:t>
            </a:r>
            <a:endParaRPr lang="en-GB"/>
          </a:p>
        </p:txBody>
      </p:sp>
      <p:sp>
        <p:nvSpPr>
          <p:cNvPr id="5" name="Date Placeholder 4"/>
          <p:cNvSpPr>
            <a:spLocks noGrp="1"/>
          </p:cNvSpPr>
          <p:nvPr>
            <p:ph type="dt" sz="half" idx="10"/>
          </p:nvPr>
        </p:nvSpPr>
        <p:spPr/>
        <p:txBody>
          <a:bodyPr/>
          <a:lstStyle/>
          <a:p>
            <a:r>
              <a:rPr lang="nl-NL"/>
              <a:t>Groningen, 17 October 2023</a:t>
            </a:r>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r>
              <a:rPr lang="en-GB"/>
              <a:t>#</a:t>
            </a:r>
            <a:fld id="{41DB2716-3555-4756-BDF8-0DE425FAE472}" type="slidenum">
              <a:rPr lang="en-GB" smtClean="0"/>
              <a:pPr/>
              <a:t>‹nr.›</a:t>
            </a:fld>
            <a:endParaRPr lang="en-GB"/>
          </a:p>
        </p:txBody>
      </p:sp>
    </p:spTree>
    <p:extLst>
      <p:ext uri="{BB962C8B-B14F-4D97-AF65-F5344CB8AC3E}">
        <p14:creationId xmlns:p14="http://schemas.microsoft.com/office/powerpoint/2010/main" val="2578886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Drie afbeeldingen met bijschrif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1206000" y="2073600"/>
            <a:ext cx="2340000" cy="2160000"/>
          </a:xfrm>
          <a:noFill/>
        </p:spPr>
        <p:txBody>
          <a:bodyPr anchor="t"/>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 </a:t>
            </a:r>
          </a:p>
        </p:txBody>
      </p:sp>
      <p:sp>
        <p:nvSpPr>
          <p:cNvPr id="5" name="Date Placeholder 4"/>
          <p:cNvSpPr>
            <a:spLocks noGrp="1"/>
          </p:cNvSpPr>
          <p:nvPr>
            <p:ph type="dt" sz="half" idx="10"/>
          </p:nvPr>
        </p:nvSpPr>
        <p:spPr/>
        <p:txBody>
          <a:bodyPr/>
          <a:lstStyle/>
          <a:p>
            <a:r>
              <a:rPr lang="nl-NL"/>
              <a:t>Groningen, 17 October 2023</a:t>
            </a:r>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r>
              <a:rPr lang="en-GB"/>
              <a:t>#</a:t>
            </a:r>
            <a:fld id="{41DB2716-3555-4756-BDF8-0DE425FAE472}" type="slidenum">
              <a:rPr lang="en-GB" smtClean="0"/>
              <a:pPr/>
              <a:t>‹nr.›</a:t>
            </a:fld>
            <a:endParaRPr lang="en-GB"/>
          </a:p>
        </p:txBody>
      </p:sp>
      <p:grpSp>
        <p:nvGrpSpPr>
          <p:cNvPr id="11" name="sBackgroundLines"/>
          <p:cNvGrpSpPr/>
          <p:nvPr userDrawn="1"/>
        </p:nvGrpSpPr>
        <p:grpSpPr bwMode="ltGray">
          <a:xfrm flipH="1">
            <a:off x="3778249" y="6302376"/>
            <a:ext cx="5365751" cy="555626"/>
            <a:chOff x="0" y="6302375"/>
            <a:chExt cx="5365750" cy="555626"/>
          </a:xfrm>
        </p:grpSpPr>
        <p:sp>
          <p:nvSpPr>
            <p:cNvPr id="12" name="Freeform 11"/>
            <p:cNvSpPr>
              <a:spLocks/>
            </p:cNvSpPr>
            <p:nvPr userDrawn="1"/>
          </p:nvSpPr>
          <p:spPr bwMode="ltGray">
            <a:xfrm>
              <a:off x="0" y="6302375"/>
              <a:ext cx="5365750" cy="555625"/>
            </a:xfrm>
            <a:custGeom>
              <a:avLst/>
              <a:gdLst>
                <a:gd name="T0" fmla="*/ 26956 w 27040"/>
                <a:gd name="T1" fmla="*/ 2802 h 2802"/>
                <a:gd name="T2" fmla="*/ 27040 w 27040"/>
                <a:gd name="T3" fmla="*/ 2802 h 2802"/>
                <a:gd name="T4" fmla="*/ 20906 w 27040"/>
                <a:gd name="T5" fmla="*/ 2 h 2802"/>
                <a:gd name="T6" fmla="*/ 0 w 27040"/>
                <a:gd name="T7" fmla="*/ 0 h 2802"/>
                <a:gd name="T8" fmla="*/ 0 w 27040"/>
                <a:gd name="T9" fmla="*/ 64 h 2802"/>
                <a:gd name="T10" fmla="*/ 20906 w 27040"/>
                <a:gd name="T11" fmla="*/ 66 h 2802"/>
                <a:gd name="T12" fmla="*/ 26956 w 27040"/>
                <a:gd name="T13" fmla="*/ 2802 h 2802"/>
              </a:gdLst>
              <a:ahLst/>
              <a:cxnLst>
                <a:cxn ang="0">
                  <a:pos x="T0" y="T1"/>
                </a:cxn>
                <a:cxn ang="0">
                  <a:pos x="T2" y="T3"/>
                </a:cxn>
                <a:cxn ang="0">
                  <a:pos x="T4" y="T5"/>
                </a:cxn>
                <a:cxn ang="0">
                  <a:pos x="T6" y="T7"/>
                </a:cxn>
                <a:cxn ang="0">
                  <a:pos x="T8" y="T9"/>
                </a:cxn>
                <a:cxn ang="0">
                  <a:pos x="T10" y="T11"/>
                </a:cxn>
                <a:cxn ang="0">
                  <a:pos x="T12" y="T13"/>
                </a:cxn>
              </a:cxnLst>
              <a:rect l="0" t="0" r="r" b="b"/>
              <a:pathLst>
                <a:path w="27040" h="2802">
                  <a:moveTo>
                    <a:pt x="26956" y="2802"/>
                  </a:moveTo>
                  <a:cubicBezTo>
                    <a:pt x="27040" y="2802"/>
                    <a:pt x="27040" y="2802"/>
                    <a:pt x="27040" y="2802"/>
                  </a:cubicBezTo>
                  <a:cubicBezTo>
                    <a:pt x="25508" y="1030"/>
                    <a:pt x="23292" y="2"/>
                    <a:pt x="20906" y="2"/>
                  </a:cubicBezTo>
                  <a:cubicBezTo>
                    <a:pt x="0" y="0"/>
                    <a:pt x="0" y="0"/>
                    <a:pt x="0" y="0"/>
                  </a:cubicBezTo>
                  <a:cubicBezTo>
                    <a:pt x="0" y="64"/>
                    <a:pt x="0" y="64"/>
                    <a:pt x="0" y="64"/>
                  </a:cubicBezTo>
                  <a:cubicBezTo>
                    <a:pt x="20906" y="66"/>
                    <a:pt x="20906" y="66"/>
                    <a:pt x="20906" y="66"/>
                  </a:cubicBezTo>
                  <a:cubicBezTo>
                    <a:pt x="23255" y="66"/>
                    <a:pt x="25438" y="1070"/>
                    <a:pt x="26956" y="280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nl-NL"/>
            </a:p>
          </p:txBody>
        </p:sp>
        <p:sp>
          <p:nvSpPr>
            <p:cNvPr id="13" name="Freeform 9"/>
            <p:cNvSpPr>
              <a:spLocks/>
            </p:cNvSpPr>
            <p:nvPr userDrawn="1"/>
          </p:nvSpPr>
          <p:spPr bwMode="ltGray">
            <a:xfrm>
              <a:off x="0" y="6516688"/>
              <a:ext cx="2038350" cy="341313"/>
            </a:xfrm>
            <a:custGeom>
              <a:avLst/>
              <a:gdLst>
                <a:gd name="T0" fmla="*/ 5265 w 10271"/>
                <a:gd name="T1" fmla="*/ 0 h 1723"/>
                <a:gd name="T2" fmla="*/ 0 w 10271"/>
                <a:gd name="T3" fmla="*/ 0 h 1723"/>
                <a:gd name="T4" fmla="*/ 0 w 10271"/>
                <a:gd name="T5" fmla="*/ 64 h 1723"/>
                <a:gd name="T6" fmla="*/ 5265 w 10271"/>
                <a:gd name="T7" fmla="*/ 64 h 1723"/>
                <a:gd name="T8" fmla="*/ 10166 w 10271"/>
                <a:gd name="T9" fmla="*/ 1723 h 1723"/>
                <a:gd name="T10" fmla="*/ 10271 w 10271"/>
                <a:gd name="T11" fmla="*/ 1723 h 1723"/>
                <a:gd name="T12" fmla="*/ 5265 w 10271"/>
                <a:gd name="T13" fmla="*/ 0 h 1723"/>
              </a:gdLst>
              <a:ahLst/>
              <a:cxnLst>
                <a:cxn ang="0">
                  <a:pos x="T0" y="T1"/>
                </a:cxn>
                <a:cxn ang="0">
                  <a:pos x="T2" y="T3"/>
                </a:cxn>
                <a:cxn ang="0">
                  <a:pos x="T4" y="T5"/>
                </a:cxn>
                <a:cxn ang="0">
                  <a:pos x="T6" y="T7"/>
                </a:cxn>
                <a:cxn ang="0">
                  <a:pos x="T8" y="T9"/>
                </a:cxn>
                <a:cxn ang="0">
                  <a:pos x="T10" y="T11"/>
                </a:cxn>
                <a:cxn ang="0">
                  <a:pos x="T12" y="T13"/>
                </a:cxn>
              </a:cxnLst>
              <a:rect l="0" t="0" r="r" b="b"/>
              <a:pathLst>
                <a:path w="10271" h="1723">
                  <a:moveTo>
                    <a:pt x="5265" y="0"/>
                  </a:moveTo>
                  <a:cubicBezTo>
                    <a:pt x="0" y="0"/>
                    <a:pt x="0" y="0"/>
                    <a:pt x="0" y="0"/>
                  </a:cubicBezTo>
                  <a:cubicBezTo>
                    <a:pt x="0" y="64"/>
                    <a:pt x="0" y="64"/>
                    <a:pt x="0" y="64"/>
                  </a:cubicBezTo>
                  <a:cubicBezTo>
                    <a:pt x="5265" y="64"/>
                    <a:pt x="5265" y="64"/>
                    <a:pt x="5265" y="64"/>
                  </a:cubicBezTo>
                  <a:cubicBezTo>
                    <a:pt x="7073" y="64"/>
                    <a:pt x="8782" y="659"/>
                    <a:pt x="10166" y="1723"/>
                  </a:cubicBezTo>
                  <a:cubicBezTo>
                    <a:pt x="10271" y="1723"/>
                    <a:pt x="10271" y="1723"/>
                    <a:pt x="10271" y="1723"/>
                  </a:cubicBezTo>
                  <a:cubicBezTo>
                    <a:pt x="8864" y="619"/>
                    <a:pt x="7116" y="0"/>
                    <a:pt x="5265" y="0"/>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nl-NL"/>
            </a:p>
          </p:txBody>
        </p:sp>
      </p:grpSp>
      <p:sp>
        <p:nvSpPr>
          <p:cNvPr id="14" name="Picture Placeholder 2"/>
          <p:cNvSpPr>
            <a:spLocks noGrp="1"/>
          </p:cNvSpPr>
          <p:nvPr>
            <p:ph type="pic" idx="13" hasCustomPrompt="1"/>
          </p:nvPr>
        </p:nvSpPr>
        <p:spPr>
          <a:xfrm>
            <a:off x="3708000" y="2073600"/>
            <a:ext cx="2340000" cy="2160000"/>
          </a:xfrm>
          <a:noFill/>
        </p:spPr>
        <p:txBody>
          <a:bodyPr anchor="t"/>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 </a:t>
            </a:r>
          </a:p>
        </p:txBody>
      </p:sp>
      <p:sp>
        <p:nvSpPr>
          <p:cNvPr id="15" name="Picture Placeholder 2"/>
          <p:cNvSpPr>
            <a:spLocks noGrp="1"/>
          </p:cNvSpPr>
          <p:nvPr>
            <p:ph type="pic" idx="14" hasCustomPrompt="1"/>
          </p:nvPr>
        </p:nvSpPr>
        <p:spPr>
          <a:xfrm>
            <a:off x="6210000" y="2073600"/>
            <a:ext cx="2340000" cy="2160000"/>
          </a:xfrm>
          <a:noFill/>
        </p:spPr>
        <p:txBody>
          <a:bodyPr anchor="t"/>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 </a:t>
            </a:r>
          </a:p>
        </p:txBody>
      </p:sp>
      <p:sp>
        <p:nvSpPr>
          <p:cNvPr id="17" name="Text Placeholder 16"/>
          <p:cNvSpPr>
            <a:spLocks noGrp="1"/>
          </p:cNvSpPr>
          <p:nvPr>
            <p:ph type="body" sz="quarter" idx="15"/>
          </p:nvPr>
        </p:nvSpPr>
        <p:spPr>
          <a:xfrm>
            <a:off x="1206000" y="4287599"/>
            <a:ext cx="2340000" cy="1940400"/>
          </a:xfrm>
        </p:spPr>
        <p:txBody>
          <a:bodyPr/>
          <a:lstStyle/>
          <a:p>
            <a:pPr lvl="0"/>
            <a:r>
              <a:rPr lang="en-GB" err="1"/>
              <a:t>Klikken</a:t>
            </a:r>
            <a:r>
              <a:rPr lang="en-GB"/>
              <a:t> om de </a:t>
            </a:r>
            <a:r>
              <a:rPr lang="en-GB" err="1"/>
              <a:t>tekststijl</a:t>
            </a:r>
            <a:r>
              <a:rPr lang="en-GB"/>
              <a:t> van het model </a:t>
            </a:r>
            <a:r>
              <a:rPr lang="en-GB" err="1"/>
              <a:t>te</a:t>
            </a:r>
            <a:r>
              <a:rPr lang="en-GB"/>
              <a:t> </a:t>
            </a:r>
            <a:r>
              <a:rPr lang="en-GB" err="1"/>
              <a:t>bewerken</a:t>
            </a:r>
            <a:endParaRPr lang="en-GB"/>
          </a:p>
          <a:p>
            <a:pPr lvl="1"/>
            <a:r>
              <a:rPr lang="en-GB" err="1"/>
              <a:t>Tweede</a:t>
            </a:r>
            <a:r>
              <a:rPr lang="en-GB"/>
              <a:t> </a:t>
            </a:r>
            <a:r>
              <a:rPr lang="en-GB" err="1"/>
              <a:t>niveau</a:t>
            </a:r>
            <a:endParaRPr lang="en-GB"/>
          </a:p>
          <a:p>
            <a:pPr lvl="2"/>
            <a:r>
              <a:rPr lang="en-GB" err="1"/>
              <a:t>Derde</a:t>
            </a:r>
            <a:r>
              <a:rPr lang="en-GB"/>
              <a:t> </a:t>
            </a:r>
            <a:r>
              <a:rPr lang="en-GB" err="1"/>
              <a:t>niveau</a:t>
            </a:r>
            <a:endParaRPr lang="en-GB"/>
          </a:p>
          <a:p>
            <a:pPr lvl="3"/>
            <a:r>
              <a:rPr lang="en-GB" err="1"/>
              <a:t>Vierde</a:t>
            </a:r>
            <a:r>
              <a:rPr lang="en-GB"/>
              <a:t> </a:t>
            </a:r>
            <a:r>
              <a:rPr lang="en-GB" err="1"/>
              <a:t>niveau</a:t>
            </a:r>
            <a:endParaRPr lang="en-GB"/>
          </a:p>
          <a:p>
            <a:pPr lvl="4"/>
            <a:r>
              <a:rPr lang="en-GB" err="1"/>
              <a:t>Vijfde</a:t>
            </a:r>
            <a:r>
              <a:rPr lang="en-GB"/>
              <a:t> </a:t>
            </a:r>
            <a:r>
              <a:rPr lang="en-GB" err="1"/>
              <a:t>niveau</a:t>
            </a:r>
            <a:endParaRPr lang="en-GB"/>
          </a:p>
        </p:txBody>
      </p:sp>
      <p:sp>
        <p:nvSpPr>
          <p:cNvPr id="20" name="Text Placeholder 16"/>
          <p:cNvSpPr>
            <a:spLocks noGrp="1"/>
          </p:cNvSpPr>
          <p:nvPr>
            <p:ph type="body" sz="quarter" idx="16"/>
          </p:nvPr>
        </p:nvSpPr>
        <p:spPr>
          <a:xfrm>
            <a:off x="3708000" y="4287599"/>
            <a:ext cx="2340000" cy="1940400"/>
          </a:xfrm>
        </p:spPr>
        <p:txBody>
          <a:bodyPr/>
          <a:lstStyle/>
          <a:p>
            <a:pPr lvl="0"/>
            <a:r>
              <a:rPr lang="en-GB" err="1"/>
              <a:t>Klikken</a:t>
            </a:r>
            <a:r>
              <a:rPr lang="en-GB"/>
              <a:t> om de </a:t>
            </a:r>
            <a:r>
              <a:rPr lang="en-GB" err="1"/>
              <a:t>tekststijl</a:t>
            </a:r>
            <a:r>
              <a:rPr lang="en-GB"/>
              <a:t> van het model </a:t>
            </a:r>
            <a:r>
              <a:rPr lang="en-GB" err="1"/>
              <a:t>te</a:t>
            </a:r>
            <a:r>
              <a:rPr lang="en-GB"/>
              <a:t> </a:t>
            </a:r>
            <a:r>
              <a:rPr lang="en-GB" err="1"/>
              <a:t>bewerken</a:t>
            </a:r>
            <a:endParaRPr lang="en-GB"/>
          </a:p>
          <a:p>
            <a:pPr lvl="1"/>
            <a:r>
              <a:rPr lang="en-GB" err="1"/>
              <a:t>Tweede</a:t>
            </a:r>
            <a:r>
              <a:rPr lang="en-GB"/>
              <a:t> </a:t>
            </a:r>
            <a:r>
              <a:rPr lang="en-GB" err="1"/>
              <a:t>niveau</a:t>
            </a:r>
            <a:endParaRPr lang="en-GB"/>
          </a:p>
          <a:p>
            <a:pPr lvl="2"/>
            <a:r>
              <a:rPr lang="en-GB" err="1"/>
              <a:t>Derde</a:t>
            </a:r>
            <a:r>
              <a:rPr lang="en-GB"/>
              <a:t> </a:t>
            </a:r>
            <a:r>
              <a:rPr lang="en-GB" err="1"/>
              <a:t>niveau</a:t>
            </a:r>
            <a:endParaRPr lang="en-GB"/>
          </a:p>
          <a:p>
            <a:pPr lvl="3"/>
            <a:r>
              <a:rPr lang="en-GB" err="1"/>
              <a:t>Vierde</a:t>
            </a:r>
            <a:r>
              <a:rPr lang="en-GB"/>
              <a:t> </a:t>
            </a:r>
            <a:r>
              <a:rPr lang="en-GB" err="1"/>
              <a:t>niveau</a:t>
            </a:r>
            <a:endParaRPr lang="en-GB"/>
          </a:p>
          <a:p>
            <a:pPr lvl="4"/>
            <a:r>
              <a:rPr lang="en-GB" err="1"/>
              <a:t>Vijfde</a:t>
            </a:r>
            <a:r>
              <a:rPr lang="en-GB"/>
              <a:t> </a:t>
            </a:r>
            <a:r>
              <a:rPr lang="en-GB" err="1"/>
              <a:t>niveau</a:t>
            </a:r>
            <a:endParaRPr lang="en-GB"/>
          </a:p>
        </p:txBody>
      </p:sp>
      <p:sp>
        <p:nvSpPr>
          <p:cNvPr id="21" name="Text Placeholder 16"/>
          <p:cNvSpPr>
            <a:spLocks noGrp="1"/>
          </p:cNvSpPr>
          <p:nvPr>
            <p:ph type="body" sz="quarter" idx="17"/>
          </p:nvPr>
        </p:nvSpPr>
        <p:spPr>
          <a:xfrm>
            <a:off x="6210000" y="4287599"/>
            <a:ext cx="2340000" cy="1940400"/>
          </a:xfrm>
        </p:spPr>
        <p:txBody>
          <a:bodyPr/>
          <a:lstStyle/>
          <a:p>
            <a:pPr lvl="0"/>
            <a:r>
              <a:rPr lang="en-GB" err="1"/>
              <a:t>Klikken</a:t>
            </a:r>
            <a:r>
              <a:rPr lang="en-GB"/>
              <a:t> om de </a:t>
            </a:r>
            <a:r>
              <a:rPr lang="en-GB" err="1"/>
              <a:t>tekststijl</a:t>
            </a:r>
            <a:r>
              <a:rPr lang="en-GB"/>
              <a:t> van het model </a:t>
            </a:r>
            <a:r>
              <a:rPr lang="en-GB" err="1"/>
              <a:t>te</a:t>
            </a:r>
            <a:r>
              <a:rPr lang="en-GB"/>
              <a:t> </a:t>
            </a:r>
            <a:r>
              <a:rPr lang="en-GB" err="1"/>
              <a:t>bewerken</a:t>
            </a:r>
            <a:endParaRPr lang="en-GB"/>
          </a:p>
          <a:p>
            <a:pPr lvl="1"/>
            <a:r>
              <a:rPr lang="en-GB" err="1"/>
              <a:t>Tweede</a:t>
            </a:r>
            <a:r>
              <a:rPr lang="en-GB"/>
              <a:t> </a:t>
            </a:r>
            <a:r>
              <a:rPr lang="en-GB" err="1"/>
              <a:t>niveau</a:t>
            </a:r>
            <a:endParaRPr lang="en-GB"/>
          </a:p>
          <a:p>
            <a:pPr lvl="2"/>
            <a:r>
              <a:rPr lang="en-GB" err="1"/>
              <a:t>Derde</a:t>
            </a:r>
            <a:r>
              <a:rPr lang="en-GB"/>
              <a:t> </a:t>
            </a:r>
            <a:r>
              <a:rPr lang="en-GB" err="1"/>
              <a:t>niveau</a:t>
            </a:r>
            <a:endParaRPr lang="en-GB"/>
          </a:p>
          <a:p>
            <a:pPr lvl="3"/>
            <a:r>
              <a:rPr lang="en-GB" err="1"/>
              <a:t>Vierde</a:t>
            </a:r>
            <a:r>
              <a:rPr lang="en-GB"/>
              <a:t> </a:t>
            </a:r>
            <a:r>
              <a:rPr lang="en-GB" err="1"/>
              <a:t>niveau</a:t>
            </a:r>
            <a:endParaRPr lang="en-GB"/>
          </a:p>
          <a:p>
            <a:pPr lvl="4"/>
            <a:r>
              <a:rPr lang="en-GB" err="1"/>
              <a:t>Vijfde</a:t>
            </a:r>
            <a:r>
              <a:rPr lang="en-GB"/>
              <a:t> </a:t>
            </a:r>
            <a:r>
              <a:rPr lang="en-GB" err="1"/>
              <a:t>niveau</a:t>
            </a:r>
            <a:endParaRPr lang="en-GB"/>
          </a:p>
        </p:txBody>
      </p:sp>
      <p:sp>
        <p:nvSpPr>
          <p:cNvPr id="23" name="Text Placeholder 2"/>
          <p:cNvSpPr>
            <a:spLocks noGrp="1"/>
          </p:cNvSpPr>
          <p:nvPr>
            <p:ph type="body" idx="18"/>
          </p:nvPr>
        </p:nvSpPr>
        <p:spPr>
          <a:xfrm>
            <a:off x="1206000" y="1281600"/>
            <a:ext cx="2340000" cy="738000"/>
          </a:xfrm>
        </p:spPr>
        <p:txBody>
          <a:bodyPr anchor="t"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err="1"/>
              <a:t>Klikken</a:t>
            </a:r>
            <a:r>
              <a:rPr lang="en-GB"/>
              <a:t> om de </a:t>
            </a:r>
            <a:r>
              <a:rPr lang="en-GB" err="1"/>
              <a:t>tekststijl</a:t>
            </a:r>
            <a:r>
              <a:rPr lang="en-GB"/>
              <a:t> van het model </a:t>
            </a:r>
            <a:r>
              <a:rPr lang="en-GB" err="1"/>
              <a:t>te</a:t>
            </a:r>
            <a:r>
              <a:rPr lang="en-GB"/>
              <a:t> </a:t>
            </a:r>
            <a:r>
              <a:rPr lang="en-GB" err="1"/>
              <a:t>bewerken</a:t>
            </a:r>
            <a:endParaRPr lang="en-GB"/>
          </a:p>
        </p:txBody>
      </p:sp>
      <p:sp>
        <p:nvSpPr>
          <p:cNvPr id="24" name="Text Placeholder 4"/>
          <p:cNvSpPr>
            <a:spLocks noGrp="1"/>
          </p:cNvSpPr>
          <p:nvPr>
            <p:ph type="body" sz="quarter" idx="3"/>
          </p:nvPr>
        </p:nvSpPr>
        <p:spPr>
          <a:xfrm>
            <a:off x="6210000" y="1281600"/>
            <a:ext cx="2340000" cy="738000"/>
          </a:xfrm>
        </p:spPr>
        <p:txBody>
          <a:bodyPr anchor="t"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err="1"/>
              <a:t>Klikken</a:t>
            </a:r>
            <a:r>
              <a:rPr lang="en-GB"/>
              <a:t> om de </a:t>
            </a:r>
            <a:r>
              <a:rPr lang="en-GB" err="1"/>
              <a:t>tekststijl</a:t>
            </a:r>
            <a:r>
              <a:rPr lang="en-GB"/>
              <a:t> van het model </a:t>
            </a:r>
            <a:r>
              <a:rPr lang="en-GB" err="1"/>
              <a:t>te</a:t>
            </a:r>
            <a:r>
              <a:rPr lang="en-GB"/>
              <a:t> </a:t>
            </a:r>
            <a:r>
              <a:rPr lang="en-GB" err="1"/>
              <a:t>bewerken</a:t>
            </a:r>
            <a:endParaRPr lang="en-GB"/>
          </a:p>
        </p:txBody>
      </p:sp>
      <p:sp>
        <p:nvSpPr>
          <p:cNvPr id="25" name="Text Placeholder 2"/>
          <p:cNvSpPr>
            <a:spLocks noGrp="1"/>
          </p:cNvSpPr>
          <p:nvPr>
            <p:ph type="body" idx="19"/>
          </p:nvPr>
        </p:nvSpPr>
        <p:spPr>
          <a:xfrm>
            <a:off x="3708000" y="1281600"/>
            <a:ext cx="2340000" cy="738000"/>
          </a:xfrm>
        </p:spPr>
        <p:txBody>
          <a:bodyPr anchor="t" anchorCtr="0"/>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err="1"/>
              <a:t>Klikken</a:t>
            </a:r>
            <a:r>
              <a:rPr lang="en-GB"/>
              <a:t> om de </a:t>
            </a:r>
            <a:r>
              <a:rPr lang="en-GB" err="1"/>
              <a:t>tekststijl</a:t>
            </a:r>
            <a:r>
              <a:rPr lang="en-GB"/>
              <a:t> van het model </a:t>
            </a:r>
            <a:r>
              <a:rPr lang="en-GB" err="1"/>
              <a:t>te</a:t>
            </a:r>
            <a:r>
              <a:rPr lang="en-GB"/>
              <a:t> </a:t>
            </a:r>
            <a:r>
              <a:rPr lang="en-GB" err="1"/>
              <a:t>bewerken</a:t>
            </a:r>
            <a:endParaRPr lang="en-GB"/>
          </a:p>
        </p:txBody>
      </p:sp>
    </p:spTree>
    <p:extLst>
      <p:ext uri="{BB962C8B-B14F-4D97-AF65-F5344CB8AC3E}">
        <p14:creationId xmlns:p14="http://schemas.microsoft.com/office/powerpoint/2010/main" val="1131986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1">
                                            <p:txEl>
                                              <p:pRg st="1" end="1"/>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xEl>
                                              <p:pRg st="2" end="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xEl>
                                              <p:pRg st="3" end="3"/>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0" grpId="0" build="p">
        <p:tmplLst>
          <p:tmpl lvl="1">
            <p:tnLst>
              <p:par>
                <p:cTn presetID="1"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20"/>
                        </p:tgtEl>
                        <p:attrNameLst>
                          <p:attrName>style.visibility</p:attrName>
                        </p:attrNameLst>
                      </p:cBhvr>
                      <p:to>
                        <p:strVal val="visible"/>
                      </p:to>
                    </p:set>
                  </p:childTnLst>
                </p:cTn>
              </p:par>
            </p:tnLst>
          </p:tmpl>
        </p:tmplLst>
      </p:bldP>
      <p:bldP spid="21" grpId="0" build="p">
        <p:tmplLst>
          <p:tmpl lvl="1">
            <p:tnLst>
              <p:par>
                <p:cTn presetID="1"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21"/>
                        </p:tgtEl>
                        <p:attrNameLst>
                          <p:attrName>style.visibility</p:attrName>
                        </p:attrNameLst>
                      </p:cBhvr>
                      <p:to>
                        <p:strVal val="visible"/>
                      </p:to>
                    </p:set>
                  </p:childTnLst>
                </p:cTn>
              </p:par>
            </p:tnLst>
          </p:tmpl>
        </p:tmplLst>
      </p:bldP>
      <p:bldP spid="24" grpId="0" build="p">
        <p:tmplLst>
          <p:tmpl lvl="1">
            <p:tnLst>
              <p:par>
                <p:cTn presetID="1" presetClass="entr" presetSubtype="0" fill="hold" nodeType="clickEffect">
                  <p:stCondLst>
                    <p:cond delay="0"/>
                  </p:stCondLst>
                  <p:childTnLst>
                    <p:set>
                      <p:cBhvr>
                        <p:cTn dur="1" fill="hold">
                          <p:stCondLst>
                            <p:cond delay="0"/>
                          </p:stCondLst>
                        </p:cTn>
                        <p:tgtEl>
                          <p:spTgt spid="24"/>
                        </p:tgtEl>
                        <p:attrNameLst>
                          <p:attrName>style.visibility</p:attrName>
                        </p:attrNameLst>
                      </p:cBhvr>
                      <p:to>
                        <p:strVal val="visible"/>
                      </p:to>
                    </p:set>
                  </p:childTnLst>
                </p:cTn>
              </p:par>
            </p:tnLst>
          </p:tmpl>
        </p:tmplLst>
      </p:bldP>
      <p:bldP spid="25" grpId="0" build="p">
        <p:tmplLst>
          <p:tmpl lvl="1">
            <p:tnLst>
              <p:par>
                <p:cTn presetID="1" presetClass="entr" presetSubtype="0" fill="hold" nodeType="clickEffect">
                  <p:stCondLst>
                    <p:cond delay="0"/>
                  </p:stCondLst>
                  <p:childTnLst>
                    <p:set>
                      <p:cBhvr>
                        <p:cTn dur="1" fill="hold">
                          <p:stCondLst>
                            <p:cond delay="0"/>
                          </p:stCondLst>
                        </p:cTn>
                        <p:tgtEl>
                          <p:spTgt spid="25"/>
                        </p:tgtEl>
                        <p:attrNameLst>
                          <p:attrName>style.visibility</p:attrName>
                        </p:attrNameLst>
                      </p:cBhvr>
                      <p:to>
                        <p:strVal val="visible"/>
                      </p:to>
                    </p:set>
                  </p:childTnLst>
                </p:cTn>
              </p:par>
            </p:tnLst>
          </p:tmpl>
        </p:tmplLst>
      </p:bldP>
    </p:bld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Financiele Rapport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sz="2400" kern="1200" smtClean="0">
                <a:solidFill>
                  <a:schemeClr val="tx1"/>
                </a:solidFill>
                <a:latin typeface="+mj-lt"/>
                <a:ea typeface="+mj-ea"/>
                <a:cs typeface="+mj-cs"/>
              </a:defRPr>
            </a:lvl1pPr>
          </a:lstStyle>
          <a:p>
            <a:r>
              <a:rPr lang="en-GB" err="1"/>
              <a:t>Klik</a:t>
            </a:r>
            <a:r>
              <a:rPr lang="en-GB"/>
              <a:t> om </a:t>
            </a:r>
            <a:r>
              <a:rPr lang="en-GB" err="1"/>
              <a:t>stijl</a:t>
            </a:r>
            <a:r>
              <a:rPr lang="en-GB"/>
              <a:t> </a:t>
            </a:r>
            <a:r>
              <a:rPr lang="en-GB" err="1"/>
              <a:t>te</a:t>
            </a:r>
            <a:r>
              <a:rPr lang="en-GB"/>
              <a:t> </a:t>
            </a:r>
            <a:r>
              <a:rPr lang="en-GB" err="1"/>
              <a:t>bewerken</a:t>
            </a:r>
            <a:endParaRPr lang="en-GB"/>
          </a:p>
        </p:txBody>
      </p:sp>
      <p:sp>
        <p:nvSpPr>
          <p:cNvPr id="3" name="Content Placeholder 2"/>
          <p:cNvSpPr>
            <a:spLocks noGrp="1"/>
          </p:cNvSpPr>
          <p:nvPr>
            <p:ph idx="1"/>
          </p:nvPr>
        </p:nvSpPr>
        <p:spPr/>
        <p:txBody>
          <a:bodyPr/>
          <a:lstStyle>
            <a:lvl1pPr>
              <a:defRPr sz="1000"/>
            </a:lvl1pPr>
            <a:lvl2pPr>
              <a:defRPr sz="1000"/>
            </a:lvl2pPr>
            <a:lvl3pPr>
              <a:defRPr sz="1000"/>
            </a:lvl3pPr>
            <a:lvl4pPr>
              <a:defRPr sz="1000"/>
            </a:lvl4pPr>
            <a:lvl5pPr>
              <a:defRPr sz="1000"/>
            </a:lvl5pPr>
          </a:lstStyle>
          <a:p>
            <a:pPr lvl="0"/>
            <a:r>
              <a:rPr lang="en-GB" err="1"/>
              <a:t>Klikken</a:t>
            </a:r>
            <a:r>
              <a:rPr lang="en-GB"/>
              <a:t> om de </a:t>
            </a:r>
            <a:r>
              <a:rPr lang="en-GB" err="1"/>
              <a:t>tekststijl</a:t>
            </a:r>
            <a:r>
              <a:rPr lang="en-GB"/>
              <a:t> van het model </a:t>
            </a:r>
            <a:r>
              <a:rPr lang="en-GB" err="1"/>
              <a:t>te</a:t>
            </a:r>
            <a:r>
              <a:rPr lang="en-GB"/>
              <a:t> </a:t>
            </a:r>
            <a:r>
              <a:rPr lang="en-GB" err="1"/>
              <a:t>bewerken</a:t>
            </a:r>
            <a:endParaRPr lang="en-GB"/>
          </a:p>
          <a:p>
            <a:pPr lvl="1"/>
            <a:r>
              <a:rPr lang="en-GB" err="1"/>
              <a:t>Tweede</a:t>
            </a:r>
            <a:r>
              <a:rPr lang="en-GB"/>
              <a:t> </a:t>
            </a:r>
            <a:r>
              <a:rPr lang="en-GB" err="1"/>
              <a:t>niveau</a:t>
            </a:r>
            <a:endParaRPr lang="en-GB"/>
          </a:p>
          <a:p>
            <a:pPr lvl="2"/>
            <a:r>
              <a:rPr lang="en-GB" err="1"/>
              <a:t>Derde</a:t>
            </a:r>
            <a:r>
              <a:rPr lang="en-GB"/>
              <a:t> </a:t>
            </a:r>
            <a:r>
              <a:rPr lang="en-GB" err="1"/>
              <a:t>niveau</a:t>
            </a:r>
            <a:endParaRPr lang="en-GB"/>
          </a:p>
          <a:p>
            <a:pPr lvl="3"/>
            <a:r>
              <a:rPr lang="en-GB" err="1"/>
              <a:t>Vierde</a:t>
            </a:r>
            <a:r>
              <a:rPr lang="en-GB"/>
              <a:t> </a:t>
            </a:r>
            <a:r>
              <a:rPr lang="en-GB" err="1"/>
              <a:t>niveau</a:t>
            </a:r>
            <a:endParaRPr lang="en-GB"/>
          </a:p>
          <a:p>
            <a:pPr lvl="4"/>
            <a:r>
              <a:rPr lang="en-GB" err="1"/>
              <a:t>Vijfde</a:t>
            </a:r>
            <a:r>
              <a:rPr lang="en-GB"/>
              <a:t> </a:t>
            </a:r>
            <a:r>
              <a:rPr lang="en-GB" err="1"/>
              <a:t>niveau</a:t>
            </a:r>
            <a:endParaRPr lang="en-GB"/>
          </a:p>
        </p:txBody>
      </p:sp>
      <p:sp>
        <p:nvSpPr>
          <p:cNvPr id="4" name="Date Placeholder 3"/>
          <p:cNvSpPr>
            <a:spLocks noGrp="1"/>
          </p:cNvSpPr>
          <p:nvPr>
            <p:ph type="dt" sz="half" idx="10"/>
          </p:nvPr>
        </p:nvSpPr>
        <p:spPr/>
        <p:txBody>
          <a:bodyPr/>
          <a:lstStyle/>
          <a:p>
            <a:r>
              <a:rPr lang="nl-NL"/>
              <a:t>Groningen, 17 October 2023</a:t>
            </a:r>
            <a:endParaRPr lang="en-GB"/>
          </a:p>
        </p:txBody>
      </p:sp>
      <p:sp>
        <p:nvSpPr>
          <p:cNvPr id="5" name="Footer Placeholder 4"/>
          <p:cNvSpPr>
            <a:spLocks noGrp="1"/>
          </p:cNvSpPr>
          <p:nvPr>
            <p:ph type="ftr" sz="quarter" idx="11"/>
          </p:nvPr>
        </p:nvSpPr>
        <p:spPr/>
        <p:txBody>
          <a:bodyPr/>
          <a:lstStyle/>
          <a:p>
            <a:endParaRPr lang="en-GB"/>
          </a:p>
        </p:txBody>
      </p:sp>
      <p:grpSp>
        <p:nvGrpSpPr>
          <p:cNvPr id="7" name="sBackgroundLines"/>
          <p:cNvGrpSpPr/>
          <p:nvPr userDrawn="1"/>
        </p:nvGrpSpPr>
        <p:grpSpPr bwMode="ltGray">
          <a:xfrm>
            <a:off x="0" y="6215064"/>
            <a:ext cx="9144000" cy="642937"/>
            <a:chOff x="0" y="6215063"/>
            <a:chExt cx="9144000" cy="642937"/>
          </a:xfrm>
        </p:grpSpPr>
        <p:sp>
          <p:nvSpPr>
            <p:cNvPr id="8" name="Freeform 10"/>
            <p:cNvSpPr>
              <a:spLocks/>
            </p:cNvSpPr>
            <p:nvPr userDrawn="1"/>
          </p:nvSpPr>
          <p:spPr bwMode="ltGray">
            <a:xfrm>
              <a:off x="0" y="6454775"/>
              <a:ext cx="3005138" cy="403225"/>
            </a:xfrm>
            <a:custGeom>
              <a:avLst/>
              <a:gdLst>
                <a:gd name="T0" fmla="*/ 9765 w 15142"/>
                <a:gd name="T1" fmla="*/ 1 h 2033"/>
                <a:gd name="T2" fmla="*/ 0 w 15142"/>
                <a:gd name="T3" fmla="*/ 0 h 2033"/>
                <a:gd name="T4" fmla="*/ 0 w 15142"/>
                <a:gd name="T5" fmla="*/ 64 h 2033"/>
                <a:gd name="T6" fmla="*/ 9765 w 15142"/>
                <a:gd name="T7" fmla="*/ 65 h 2033"/>
                <a:gd name="T8" fmla="*/ 15043 w 15142"/>
                <a:gd name="T9" fmla="*/ 2033 h 2033"/>
                <a:gd name="T10" fmla="*/ 15142 w 15142"/>
                <a:gd name="T11" fmla="*/ 2033 h 2033"/>
                <a:gd name="T12" fmla="*/ 9765 w 15142"/>
                <a:gd name="T13" fmla="*/ 1 h 2033"/>
              </a:gdLst>
              <a:ahLst/>
              <a:cxnLst>
                <a:cxn ang="0">
                  <a:pos x="T0" y="T1"/>
                </a:cxn>
                <a:cxn ang="0">
                  <a:pos x="T2" y="T3"/>
                </a:cxn>
                <a:cxn ang="0">
                  <a:pos x="T4" y="T5"/>
                </a:cxn>
                <a:cxn ang="0">
                  <a:pos x="T6" y="T7"/>
                </a:cxn>
                <a:cxn ang="0">
                  <a:pos x="T8" y="T9"/>
                </a:cxn>
                <a:cxn ang="0">
                  <a:pos x="T10" y="T11"/>
                </a:cxn>
                <a:cxn ang="0">
                  <a:pos x="T12" y="T13"/>
                </a:cxn>
              </a:cxnLst>
              <a:rect l="0" t="0" r="r" b="b"/>
              <a:pathLst>
                <a:path w="15142" h="2033">
                  <a:moveTo>
                    <a:pt x="9765" y="1"/>
                  </a:moveTo>
                  <a:cubicBezTo>
                    <a:pt x="0" y="0"/>
                    <a:pt x="0" y="0"/>
                    <a:pt x="0" y="0"/>
                  </a:cubicBezTo>
                  <a:cubicBezTo>
                    <a:pt x="0" y="64"/>
                    <a:pt x="0" y="64"/>
                    <a:pt x="0" y="64"/>
                  </a:cubicBezTo>
                  <a:cubicBezTo>
                    <a:pt x="9765" y="65"/>
                    <a:pt x="9765" y="65"/>
                    <a:pt x="9765" y="65"/>
                  </a:cubicBezTo>
                  <a:cubicBezTo>
                    <a:pt x="11741" y="65"/>
                    <a:pt x="13599" y="776"/>
                    <a:pt x="15043" y="2033"/>
                  </a:cubicBezTo>
                  <a:cubicBezTo>
                    <a:pt x="15142" y="2033"/>
                    <a:pt x="15142" y="2033"/>
                    <a:pt x="15142" y="2033"/>
                  </a:cubicBezTo>
                  <a:cubicBezTo>
                    <a:pt x="13678" y="736"/>
                    <a:pt x="11782" y="1"/>
                    <a:pt x="9765" y="1"/>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nl-NL"/>
            </a:p>
          </p:txBody>
        </p:sp>
        <p:sp>
          <p:nvSpPr>
            <p:cNvPr id="9" name="Freeform 14"/>
            <p:cNvSpPr>
              <a:spLocks/>
            </p:cNvSpPr>
            <p:nvPr userDrawn="1"/>
          </p:nvSpPr>
          <p:spPr bwMode="ltGray">
            <a:xfrm>
              <a:off x="0" y="6215063"/>
              <a:ext cx="9144000" cy="554038"/>
            </a:xfrm>
            <a:custGeom>
              <a:avLst/>
              <a:gdLst>
                <a:gd name="T0" fmla="*/ 42657 w 46080"/>
                <a:gd name="T1" fmla="*/ 2258 h 2791"/>
                <a:gd name="T2" fmla="*/ 40224 w 46080"/>
                <a:gd name="T3" fmla="*/ 2711 h 2791"/>
                <a:gd name="T4" fmla="*/ 0 w 46080"/>
                <a:gd name="T5" fmla="*/ 2713 h 2791"/>
                <a:gd name="T6" fmla="*/ 0 w 46080"/>
                <a:gd name="T7" fmla="*/ 2777 h 2791"/>
                <a:gd name="T8" fmla="*/ 40224 w 46080"/>
                <a:gd name="T9" fmla="*/ 2775 h 2791"/>
                <a:gd name="T10" fmla="*/ 42675 w 46080"/>
                <a:gd name="T11" fmla="*/ 2320 h 2791"/>
                <a:gd name="T12" fmla="*/ 46080 w 46080"/>
                <a:gd name="T13" fmla="*/ 95 h 2791"/>
                <a:gd name="T14" fmla="*/ 46080 w 46080"/>
                <a:gd name="T15" fmla="*/ 0 h 2791"/>
                <a:gd name="T16" fmla="*/ 42657 w 46080"/>
                <a:gd name="T17" fmla="*/ 2258 h 2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080" h="2791">
                  <a:moveTo>
                    <a:pt x="42657" y="2258"/>
                  </a:moveTo>
                  <a:cubicBezTo>
                    <a:pt x="41300" y="2727"/>
                    <a:pt x="40235" y="2711"/>
                    <a:pt x="40224" y="2711"/>
                  </a:cubicBezTo>
                  <a:cubicBezTo>
                    <a:pt x="0" y="2713"/>
                    <a:pt x="0" y="2713"/>
                    <a:pt x="0" y="2713"/>
                  </a:cubicBezTo>
                  <a:cubicBezTo>
                    <a:pt x="0" y="2777"/>
                    <a:pt x="0" y="2777"/>
                    <a:pt x="0" y="2777"/>
                  </a:cubicBezTo>
                  <a:cubicBezTo>
                    <a:pt x="40224" y="2775"/>
                    <a:pt x="40224" y="2775"/>
                    <a:pt x="40224" y="2775"/>
                  </a:cubicBezTo>
                  <a:cubicBezTo>
                    <a:pt x="40234" y="2775"/>
                    <a:pt x="41309" y="2791"/>
                    <a:pt x="42675" y="2320"/>
                  </a:cubicBezTo>
                  <a:cubicBezTo>
                    <a:pt x="43654" y="1982"/>
                    <a:pt x="44943" y="1332"/>
                    <a:pt x="46080" y="95"/>
                  </a:cubicBezTo>
                  <a:cubicBezTo>
                    <a:pt x="46080" y="0"/>
                    <a:pt x="46080" y="0"/>
                    <a:pt x="46080" y="0"/>
                  </a:cubicBezTo>
                  <a:cubicBezTo>
                    <a:pt x="44941" y="1261"/>
                    <a:pt x="43641" y="1918"/>
                    <a:pt x="42657" y="225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nl-NL"/>
            </a:p>
          </p:txBody>
        </p:sp>
      </p:grpSp>
      <p:sp>
        <p:nvSpPr>
          <p:cNvPr id="6" name="Slide Number Placeholder 5"/>
          <p:cNvSpPr>
            <a:spLocks noGrp="1"/>
          </p:cNvSpPr>
          <p:nvPr>
            <p:ph type="sldNum" sz="quarter" idx="12"/>
          </p:nvPr>
        </p:nvSpPr>
        <p:spPr/>
        <p:txBody>
          <a:bodyPr/>
          <a:lstStyle/>
          <a:p>
            <a:r>
              <a:rPr lang="en-GB"/>
              <a:t>#</a:t>
            </a:r>
            <a:fld id="{41DB2716-3555-4756-BDF8-0DE425FAE472}" type="slidenum">
              <a:rPr lang="en-GB" smtClean="0"/>
              <a:pPr/>
              <a:t>‹nr.›</a:t>
            </a:fld>
            <a:endParaRPr lang="en-GB"/>
          </a:p>
        </p:txBody>
      </p:sp>
    </p:spTree>
    <p:extLst>
      <p:ext uri="{BB962C8B-B14F-4D97-AF65-F5344CB8AC3E}">
        <p14:creationId xmlns:p14="http://schemas.microsoft.com/office/powerpoint/2010/main" val="299112556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7" name="Afbeelding 1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3690" t="2" r="14053" b="31052"/>
          <a:stretch>
            <a:fillRect/>
          </a:stretch>
        </p:blipFill>
        <p:spPr bwMode="auto">
          <a:xfrm>
            <a:off x="3871914" y="1782235"/>
            <a:ext cx="5272087" cy="5075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title" hasCustomPrompt="1"/>
          </p:nvPr>
        </p:nvSpPr>
        <p:spPr>
          <a:xfrm>
            <a:off x="323528" y="2516901"/>
            <a:ext cx="5976664" cy="1824203"/>
          </a:xfrm>
        </p:spPr>
        <p:txBody>
          <a:bodyPr/>
          <a:lstStyle>
            <a:lvl1pPr>
              <a:defRPr>
                <a:solidFill>
                  <a:schemeClr val="accent1"/>
                </a:solidFill>
              </a:defRPr>
            </a:lvl1pPr>
          </a:lstStyle>
          <a:p>
            <a:r>
              <a:rPr lang="nl-NL" altLang="nl-NL" err="1"/>
              <a:t>Place</a:t>
            </a:r>
            <a:r>
              <a:rPr lang="nl-NL" altLang="nl-NL"/>
              <a:t> </a:t>
            </a:r>
            <a:r>
              <a:rPr lang="nl-NL" altLang="nl-NL" err="1"/>
              <a:t>the</a:t>
            </a:r>
            <a:r>
              <a:rPr lang="nl-NL" altLang="nl-NL"/>
              <a:t> titel of </a:t>
            </a:r>
            <a:r>
              <a:rPr lang="nl-NL" altLang="nl-NL" err="1"/>
              <a:t>your</a:t>
            </a:r>
            <a:r>
              <a:rPr lang="nl-NL" altLang="nl-NL"/>
              <a:t> </a:t>
            </a:r>
            <a:r>
              <a:rPr lang="nl-NL" altLang="nl-NL" err="1"/>
              <a:t>presentation</a:t>
            </a:r>
            <a:r>
              <a:rPr lang="nl-NL" altLang="nl-NL"/>
              <a:t> here</a:t>
            </a:r>
            <a:endParaRPr lang="nl-NL"/>
          </a:p>
        </p:txBody>
      </p:sp>
      <p:sp>
        <p:nvSpPr>
          <p:cNvPr id="5" name="Tijdelijke aanduiding voor tekst 4"/>
          <p:cNvSpPr>
            <a:spLocks noGrp="1"/>
          </p:cNvSpPr>
          <p:nvPr>
            <p:ph type="body" sz="quarter" idx="10" hasCustomPrompt="1"/>
          </p:nvPr>
        </p:nvSpPr>
        <p:spPr>
          <a:xfrm>
            <a:off x="323528" y="4388677"/>
            <a:ext cx="5976664" cy="369332"/>
          </a:xfrm>
        </p:spPr>
        <p:txBody>
          <a:bodyPr/>
          <a:lstStyle>
            <a:lvl1pPr>
              <a:defRPr/>
            </a:lvl1pPr>
          </a:lstStyle>
          <a:p>
            <a:pPr lvl="0"/>
            <a:r>
              <a:rPr lang="nl-NL" altLang="nl-NL" err="1"/>
              <a:t>Place</a:t>
            </a:r>
            <a:r>
              <a:rPr lang="nl-NL" altLang="nl-NL"/>
              <a:t> a </a:t>
            </a:r>
            <a:r>
              <a:rPr lang="nl-NL" altLang="nl-NL" err="1"/>
              <a:t>subtitle</a:t>
            </a:r>
            <a:r>
              <a:rPr lang="nl-NL" altLang="nl-NL"/>
              <a:t> or name(s) here</a:t>
            </a:r>
          </a:p>
        </p:txBody>
      </p:sp>
      <p:sp>
        <p:nvSpPr>
          <p:cNvPr id="8" name="Tekstvak 10">
            <a:extLst>
              <a:ext uri="{C183D7F6-B498-43B3-948B-1728B52AA6E4}">
                <adec:decorative xmlns:adec="http://schemas.microsoft.com/office/drawing/2017/decorative" val="1"/>
              </a:ext>
            </a:extLst>
          </p:cNvPr>
          <p:cNvSpPr txBox="1">
            <a:spLocks noChangeArrowheads="1"/>
          </p:cNvSpPr>
          <p:nvPr userDrawn="1"/>
        </p:nvSpPr>
        <p:spPr bwMode="auto">
          <a:xfrm>
            <a:off x="333377" y="6405035"/>
            <a:ext cx="388937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r>
              <a:rPr lang="nl-NL" altLang="nl-NL" sz="1000" b="1">
                <a:solidFill>
                  <a:srgbClr val="007FAE"/>
                </a:solidFill>
              </a:rPr>
              <a:t>Markets </a:t>
            </a:r>
            <a:r>
              <a:rPr lang="nl-NL" altLang="nl-NL" sz="1000" b="1" err="1">
                <a:solidFill>
                  <a:srgbClr val="007FAE"/>
                </a:solidFill>
              </a:rPr>
              <a:t>that</a:t>
            </a:r>
            <a:r>
              <a:rPr lang="nl-NL" altLang="nl-NL" sz="1000" b="1">
                <a:solidFill>
                  <a:srgbClr val="007FAE"/>
                </a:solidFill>
              </a:rPr>
              <a:t> </a:t>
            </a:r>
            <a:r>
              <a:rPr lang="nl-NL" altLang="nl-NL" sz="1000" b="1" err="1">
                <a:solidFill>
                  <a:srgbClr val="007FAE"/>
                </a:solidFill>
              </a:rPr>
              <a:t>work</a:t>
            </a:r>
            <a:r>
              <a:rPr lang="nl-NL" altLang="nl-NL" sz="1000" b="1">
                <a:solidFill>
                  <a:srgbClr val="007FAE"/>
                </a:solidFill>
              </a:rPr>
              <a:t> well </a:t>
            </a:r>
            <a:r>
              <a:rPr lang="nl-NL" altLang="nl-NL" sz="1000" b="1" err="1">
                <a:solidFill>
                  <a:srgbClr val="007FAE"/>
                </a:solidFill>
              </a:rPr>
              <a:t>for</a:t>
            </a:r>
            <a:r>
              <a:rPr lang="nl-NL" altLang="nl-NL" sz="1000" b="1">
                <a:solidFill>
                  <a:srgbClr val="007FAE"/>
                </a:solidFill>
              </a:rPr>
              <a:t> </a:t>
            </a:r>
            <a:r>
              <a:rPr lang="nl-NL" altLang="nl-NL" sz="1000" b="1" err="1">
                <a:solidFill>
                  <a:srgbClr val="007FAE"/>
                </a:solidFill>
              </a:rPr>
              <a:t>people</a:t>
            </a:r>
            <a:r>
              <a:rPr lang="nl-NL" altLang="nl-NL" sz="1000" b="1">
                <a:solidFill>
                  <a:srgbClr val="007FAE"/>
                </a:solidFill>
              </a:rPr>
              <a:t> </a:t>
            </a:r>
            <a:r>
              <a:rPr lang="nl-NL" altLang="nl-NL" sz="1000" b="1" err="1">
                <a:solidFill>
                  <a:srgbClr val="007FAE"/>
                </a:solidFill>
              </a:rPr>
              <a:t>and</a:t>
            </a:r>
            <a:r>
              <a:rPr lang="nl-NL" altLang="nl-NL" sz="1000" b="1">
                <a:solidFill>
                  <a:srgbClr val="007FAE"/>
                </a:solidFill>
              </a:rPr>
              <a:t> </a:t>
            </a:r>
            <a:r>
              <a:rPr lang="nl-NL" altLang="nl-NL" sz="1000" b="1" err="1">
                <a:solidFill>
                  <a:srgbClr val="007FAE"/>
                </a:solidFill>
              </a:rPr>
              <a:t>businesses</a:t>
            </a:r>
            <a:endParaRPr lang="nl-NL" altLang="nl-NL" sz="1000" b="1">
              <a:solidFill>
                <a:srgbClr val="007FAE"/>
              </a:solidFill>
            </a:endParaRPr>
          </a:p>
        </p:txBody>
      </p:sp>
      <p:pic>
        <p:nvPicPr>
          <p:cNvPr id="9" name="Afbeelding 11" descr="Logo of the Netherlands Authority for Consumers &amp; Markets (ACM)"/>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bwMode="auto">
          <a:xfrm>
            <a:off x="3489326" y="68163"/>
            <a:ext cx="2165351" cy="1660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60555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Hoofdstukdia">
    <p:spTree>
      <p:nvGrpSpPr>
        <p:cNvPr id="1" name=""/>
        <p:cNvGrpSpPr/>
        <p:nvPr/>
      </p:nvGrpSpPr>
      <p:grpSpPr>
        <a:xfrm>
          <a:off x="0" y="0"/>
          <a:ext cx="0" cy="0"/>
          <a:chOff x="0" y="0"/>
          <a:chExt cx="0" cy="0"/>
        </a:xfrm>
      </p:grpSpPr>
      <p:sp>
        <p:nvSpPr>
          <p:cNvPr id="4" name="Rechthoek 3">
            <a:extLst>
              <a:ext uri="{C183D7F6-B498-43B3-948B-1728B52AA6E4}">
                <adec:decorative xmlns:adec="http://schemas.microsoft.com/office/drawing/2017/decorative" val="1"/>
              </a:ext>
            </a:extLst>
          </p:cNvPr>
          <p:cNvSpPr/>
          <p:nvPr userDrawn="1"/>
        </p:nvSpPr>
        <p:spPr>
          <a:xfrm>
            <a:off x="0" y="6400802"/>
            <a:ext cx="9144000" cy="455084"/>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l-NL" sz="2400"/>
          </a:p>
        </p:txBody>
      </p:sp>
      <p:sp>
        <p:nvSpPr>
          <p:cNvPr id="6" name="Rechthoek 5">
            <a:extLst>
              <a:ext uri="{C183D7F6-B498-43B3-948B-1728B52AA6E4}">
                <adec:decorative xmlns:adec="http://schemas.microsoft.com/office/drawing/2017/decorative" val="1"/>
              </a:ext>
            </a:extLst>
          </p:cNvPr>
          <p:cNvSpPr/>
          <p:nvPr userDrawn="1"/>
        </p:nvSpPr>
        <p:spPr>
          <a:xfrm>
            <a:off x="0" y="1028702"/>
            <a:ext cx="9144000" cy="5372100"/>
          </a:xfrm>
          <a:prstGeom prst="rect">
            <a:avLst/>
          </a:prstGeom>
          <a:solidFill>
            <a:srgbClr val="5F1F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sz="2400"/>
          </a:p>
        </p:txBody>
      </p:sp>
      <p:sp>
        <p:nvSpPr>
          <p:cNvPr id="2" name="Titel 1"/>
          <p:cNvSpPr>
            <a:spLocks noGrp="1"/>
          </p:cNvSpPr>
          <p:nvPr>
            <p:ph type="title" hasCustomPrompt="1"/>
          </p:nvPr>
        </p:nvSpPr>
        <p:spPr>
          <a:xfrm>
            <a:off x="323528" y="2516901"/>
            <a:ext cx="7992888" cy="1824203"/>
          </a:xfrm>
        </p:spPr>
        <p:txBody>
          <a:bodyPr/>
          <a:lstStyle>
            <a:lvl1pPr>
              <a:defRPr>
                <a:solidFill>
                  <a:schemeClr val="bg1"/>
                </a:solidFill>
              </a:defRPr>
            </a:lvl1pPr>
          </a:lstStyle>
          <a:p>
            <a:r>
              <a:rPr lang="nl-NL" altLang="nl-NL" err="1"/>
              <a:t>Place</a:t>
            </a:r>
            <a:r>
              <a:rPr lang="nl-NL" altLang="nl-NL"/>
              <a:t> </a:t>
            </a:r>
            <a:r>
              <a:rPr lang="nl-NL" altLang="nl-NL" err="1"/>
              <a:t>the</a:t>
            </a:r>
            <a:r>
              <a:rPr lang="nl-NL" altLang="nl-NL"/>
              <a:t> titel of </a:t>
            </a:r>
            <a:r>
              <a:rPr lang="nl-NL" altLang="nl-NL" err="1"/>
              <a:t>your</a:t>
            </a:r>
            <a:r>
              <a:rPr lang="nl-NL" altLang="nl-NL"/>
              <a:t> </a:t>
            </a:r>
            <a:r>
              <a:rPr lang="nl-NL" altLang="nl-NL" err="1"/>
              <a:t>chapter</a:t>
            </a:r>
            <a:r>
              <a:rPr lang="nl-NL" altLang="nl-NL"/>
              <a:t> here</a:t>
            </a:r>
            <a:endParaRPr lang="nl-NL"/>
          </a:p>
        </p:txBody>
      </p:sp>
      <p:sp>
        <p:nvSpPr>
          <p:cNvPr id="5" name="Tijdelijke aanduiding voor tekst 4"/>
          <p:cNvSpPr>
            <a:spLocks noGrp="1"/>
          </p:cNvSpPr>
          <p:nvPr>
            <p:ph type="body" sz="quarter" idx="10" hasCustomPrompt="1"/>
          </p:nvPr>
        </p:nvSpPr>
        <p:spPr>
          <a:xfrm>
            <a:off x="323528" y="4388677"/>
            <a:ext cx="7992888" cy="369332"/>
          </a:xfrm>
        </p:spPr>
        <p:txBody>
          <a:bodyPr/>
          <a:lstStyle>
            <a:lvl1pPr>
              <a:defRPr baseline="0">
                <a:solidFill>
                  <a:schemeClr val="bg1"/>
                </a:solidFill>
              </a:defRPr>
            </a:lvl1pPr>
          </a:lstStyle>
          <a:p>
            <a:pPr lvl="0"/>
            <a:r>
              <a:rPr lang="nl-NL" err="1"/>
              <a:t>Place</a:t>
            </a:r>
            <a:r>
              <a:rPr lang="nl-NL"/>
              <a:t> a </a:t>
            </a:r>
            <a:r>
              <a:rPr lang="nl-NL" err="1"/>
              <a:t>subtitle</a:t>
            </a:r>
            <a:r>
              <a:rPr lang="nl-NL"/>
              <a:t> here</a:t>
            </a:r>
          </a:p>
        </p:txBody>
      </p:sp>
      <p:sp>
        <p:nvSpPr>
          <p:cNvPr id="8" name="Tijdelijke aanduiding voor dianummer 12"/>
          <p:cNvSpPr>
            <a:spLocks noGrp="1"/>
          </p:cNvSpPr>
          <p:nvPr>
            <p:ph type="sldNum" sz="quarter" idx="11"/>
          </p:nvPr>
        </p:nvSpPr>
        <p:spPr/>
        <p:txBody>
          <a:bodyPr/>
          <a:lstStyle>
            <a:lvl1pPr algn="ctr">
              <a:defRPr sz="1000" b="1" smtClean="0">
                <a:solidFill>
                  <a:srgbClr val="007FAE"/>
                </a:solidFill>
              </a:defRPr>
            </a:lvl1pPr>
          </a:lstStyle>
          <a:p>
            <a:pPr>
              <a:defRPr/>
            </a:pPr>
            <a:fld id="{064A29A8-8B53-428C-86C9-C4919921B72D}" type="slidenum">
              <a:rPr lang="nl-NL"/>
              <a:pPr>
                <a:defRPr/>
              </a:pPr>
              <a:t>‹nr.›</a:t>
            </a:fld>
            <a:endParaRPr lang="nl-NL"/>
          </a:p>
        </p:txBody>
      </p:sp>
      <p:sp>
        <p:nvSpPr>
          <p:cNvPr id="9" name="Tijdelijke aanduiding voor datum 6"/>
          <p:cNvSpPr>
            <a:spLocks noGrp="1"/>
          </p:cNvSpPr>
          <p:nvPr>
            <p:ph type="dt" sz="half" idx="12"/>
          </p:nvPr>
        </p:nvSpPr>
        <p:spPr>
          <a:xfrm>
            <a:off x="6326189" y="6400802"/>
            <a:ext cx="2206625" cy="455084"/>
          </a:xfrm>
        </p:spPr>
        <p:txBody>
          <a:bodyPr/>
          <a:lstStyle>
            <a:lvl1pPr algn="r">
              <a:defRPr sz="1000" dirty="0">
                <a:solidFill>
                  <a:schemeClr val="accent4"/>
                </a:solidFill>
                <a:latin typeface="Arial" panose="020B0604020202020204" pitchFamily="34" charset="0"/>
                <a:cs typeface="Arial" panose="020B0604020202020204" pitchFamily="34" charset="0"/>
              </a:defRPr>
            </a:lvl1pPr>
          </a:lstStyle>
          <a:p>
            <a:pPr>
              <a:defRPr/>
            </a:pPr>
            <a:r>
              <a:rPr lang="nl-NL"/>
              <a:t>Date</a:t>
            </a:r>
          </a:p>
        </p:txBody>
      </p:sp>
      <p:sp>
        <p:nvSpPr>
          <p:cNvPr id="10" name="Tijdelijke aanduiding voor voettekst 11"/>
          <p:cNvSpPr>
            <a:spLocks noGrp="1"/>
          </p:cNvSpPr>
          <p:nvPr>
            <p:ph type="ftr" sz="quarter" idx="13"/>
          </p:nvPr>
        </p:nvSpPr>
        <p:spPr/>
        <p:txBody>
          <a:bodyPr/>
          <a:lstStyle>
            <a:lvl1pPr algn="l">
              <a:defRPr sz="1000" b="1" dirty="0" smtClean="0">
                <a:solidFill>
                  <a:srgbClr val="007FAE"/>
                </a:solidFill>
                <a:latin typeface="Arial" panose="020B0604020202020204" pitchFamily="34" charset="0"/>
                <a:cs typeface="Arial" panose="020B0604020202020204" pitchFamily="34" charset="0"/>
              </a:defRPr>
            </a:lvl1pPr>
          </a:lstStyle>
          <a:p>
            <a:pPr>
              <a:defRPr/>
            </a:pPr>
            <a:r>
              <a:rPr lang="nl-NL" err="1"/>
              <a:t>Footer</a:t>
            </a:r>
            <a:r>
              <a:rPr lang="nl-NL"/>
              <a:t> </a:t>
            </a:r>
            <a:r>
              <a:rPr lang="nl-NL" err="1"/>
              <a:t>text</a:t>
            </a:r>
            <a:endParaRPr lang="nl-NL"/>
          </a:p>
        </p:txBody>
      </p:sp>
      <p:pic>
        <p:nvPicPr>
          <p:cNvPr id="11" name="Afbeelding 1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bwMode="auto">
          <a:xfrm>
            <a:off x="3952875" y="39512"/>
            <a:ext cx="1238251" cy="949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319077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el en tekst">
    <p:spTree>
      <p:nvGrpSpPr>
        <p:cNvPr id="1" name=""/>
        <p:cNvGrpSpPr/>
        <p:nvPr/>
      </p:nvGrpSpPr>
      <p:grpSpPr>
        <a:xfrm>
          <a:off x="0" y="0"/>
          <a:ext cx="0" cy="0"/>
          <a:chOff x="0" y="0"/>
          <a:chExt cx="0" cy="0"/>
        </a:xfrm>
      </p:grpSpPr>
      <p:sp>
        <p:nvSpPr>
          <p:cNvPr id="4" name="Rechthoek 3">
            <a:extLst>
              <a:ext uri="{C183D7F6-B498-43B3-948B-1728B52AA6E4}">
                <adec:decorative xmlns:adec="http://schemas.microsoft.com/office/drawing/2017/decorative" val="1"/>
              </a:ext>
            </a:extLst>
          </p:cNvPr>
          <p:cNvSpPr/>
          <p:nvPr userDrawn="1"/>
        </p:nvSpPr>
        <p:spPr>
          <a:xfrm>
            <a:off x="0" y="6400802"/>
            <a:ext cx="9144000" cy="455084"/>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l-NL" sz="2400"/>
          </a:p>
        </p:txBody>
      </p:sp>
      <p:sp>
        <p:nvSpPr>
          <p:cNvPr id="23" name="Tijdelijke aanduiding voor tekst 22"/>
          <p:cNvSpPr>
            <a:spLocks noGrp="1"/>
          </p:cNvSpPr>
          <p:nvPr>
            <p:ph type="body" sz="quarter" idx="18" hasCustomPrompt="1"/>
          </p:nvPr>
        </p:nvSpPr>
        <p:spPr>
          <a:xfrm>
            <a:off x="323528" y="1411834"/>
            <a:ext cx="8424936" cy="4988983"/>
          </a:xfrm>
        </p:spPr>
        <p:txBody>
          <a:bodyPr/>
          <a:lstStyle>
            <a:lvl1pPr>
              <a:defRPr baseline="0">
                <a:solidFill>
                  <a:schemeClr val="bg2">
                    <a:lumMod val="10000"/>
                  </a:schemeClr>
                </a:solidFill>
              </a:defRPr>
            </a:lvl1pPr>
            <a:lvl2pPr>
              <a:defRPr sz="2000">
                <a:solidFill>
                  <a:schemeClr val="bg2">
                    <a:lumMod val="10000"/>
                  </a:schemeClr>
                </a:solidFill>
              </a:defRPr>
            </a:lvl2pPr>
            <a:lvl3pPr>
              <a:defRPr sz="1800">
                <a:solidFill>
                  <a:schemeClr val="bg2">
                    <a:lumMod val="10000"/>
                  </a:schemeClr>
                </a:solidFill>
              </a:defRPr>
            </a:lvl3pPr>
            <a:lvl4pPr>
              <a:defRPr sz="1600">
                <a:solidFill>
                  <a:schemeClr val="bg2">
                    <a:lumMod val="10000"/>
                  </a:schemeClr>
                </a:solidFill>
              </a:defRPr>
            </a:lvl4pPr>
            <a:lvl5pPr>
              <a:defRPr sz="1400">
                <a:solidFill>
                  <a:schemeClr val="bg2">
                    <a:lumMod val="10000"/>
                  </a:schemeClr>
                </a:solidFill>
              </a:defRPr>
            </a:lvl5pPr>
          </a:lstStyle>
          <a:p>
            <a:pPr lvl="0"/>
            <a:r>
              <a:rPr lang="nl-NL" err="1"/>
              <a:t>Bullet</a:t>
            </a:r>
            <a:r>
              <a:rPr lang="nl-NL"/>
              <a:t> niveau 1</a:t>
            </a:r>
          </a:p>
          <a:p>
            <a:pPr lvl="1"/>
            <a:r>
              <a:rPr lang="nl-NL"/>
              <a:t>Tweede niveau</a:t>
            </a:r>
          </a:p>
          <a:p>
            <a:pPr lvl="2"/>
            <a:r>
              <a:rPr lang="nl-NL"/>
              <a:t>Derde niveau</a:t>
            </a:r>
          </a:p>
          <a:p>
            <a:pPr lvl="3"/>
            <a:r>
              <a:rPr lang="nl-NL"/>
              <a:t>Vierde niveau</a:t>
            </a:r>
          </a:p>
          <a:p>
            <a:pPr lvl="4"/>
            <a:r>
              <a:rPr lang="nl-NL"/>
              <a:t>Vijfde niveau</a:t>
            </a:r>
          </a:p>
        </p:txBody>
      </p:sp>
      <p:sp>
        <p:nvSpPr>
          <p:cNvPr id="2" name="Titel 1"/>
          <p:cNvSpPr>
            <a:spLocks noGrp="1"/>
          </p:cNvSpPr>
          <p:nvPr>
            <p:ph type="title" hasCustomPrompt="1"/>
          </p:nvPr>
        </p:nvSpPr>
        <p:spPr/>
        <p:txBody>
          <a:bodyPr/>
          <a:lstStyle>
            <a:lvl1pPr>
              <a:defRPr>
                <a:solidFill>
                  <a:schemeClr val="accent1"/>
                </a:solidFill>
              </a:defRPr>
            </a:lvl1pPr>
          </a:lstStyle>
          <a:p>
            <a:r>
              <a:rPr lang="nl-NL" altLang="nl-NL"/>
              <a:t>Slide </a:t>
            </a:r>
            <a:r>
              <a:rPr lang="nl-NL" altLang="nl-NL" err="1"/>
              <a:t>title</a:t>
            </a:r>
            <a:endParaRPr lang="nl-NL"/>
          </a:p>
        </p:txBody>
      </p:sp>
      <p:sp>
        <p:nvSpPr>
          <p:cNvPr id="5" name="Tijdelijke aanduiding voor dianummer 12"/>
          <p:cNvSpPr>
            <a:spLocks noGrp="1"/>
          </p:cNvSpPr>
          <p:nvPr>
            <p:ph type="sldNum" sz="quarter" idx="19"/>
          </p:nvPr>
        </p:nvSpPr>
        <p:spPr/>
        <p:txBody>
          <a:bodyPr/>
          <a:lstStyle>
            <a:lvl1pPr algn="ctr">
              <a:defRPr sz="1000" b="1" smtClean="0">
                <a:solidFill>
                  <a:srgbClr val="007FAE"/>
                </a:solidFill>
              </a:defRPr>
            </a:lvl1pPr>
          </a:lstStyle>
          <a:p>
            <a:pPr>
              <a:defRPr/>
            </a:pPr>
            <a:fld id="{EF9D50FF-71E8-491A-8946-D4698ABC509D}" type="slidenum">
              <a:rPr lang="nl-NL"/>
              <a:pPr>
                <a:defRPr/>
              </a:pPr>
              <a:t>‹nr.›</a:t>
            </a:fld>
            <a:endParaRPr lang="nl-NL"/>
          </a:p>
        </p:txBody>
      </p:sp>
      <p:sp>
        <p:nvSpPr>
          <p:cNvPr id="6" name="Tijdelijke aanduiding voor datum 6"/>
          <p:cNvSpPr>
            <a:spLocks noGrp="1"/>
          </p:cNvSpPr>
          <p:nvPr>
            <p:ph type="dt" sz="half" idx="20"/>
          </p:nvPr>
        </p:nvSpPr>
        <p:spPr>
          <a:xfrm>
            <a:off x="6326189" y="6400802"/>
            <a:ext cx="2206625" cy="455084"/>
          </a:xfrm>
        </p:spPr>
        <p:txBody>
          <a:bodyPr/>
          <a:lstStyle>
            <a:lvl1pPr algn="r">
              <a:defRPr sz="1000" dirty="0">
                <a:solidFill>
                  <a:schemeClr val="accent4"/>
                </a:solidFill>
                <a:latin typeface="Arial" panose="020B0604020202020204" pitchFamily="34" charset="0"/>
                <a:cs typeface="Arial" panose="020B0604020202020204" pitchFamily="34" charset="0"/>
              </a:defRPr>
            </a:lvl1pPr>
          </a:lstStyle>
          <a:p>
            <a:pPr>
              <a:defRPr/>
            </a:pPr>
            <a:r>
              <a:rPr lang="nl-NL"/>
              <a:t>Date</a:t>
            </a:r>
          </a:p>
        </p:txBody>
      </p:sp>
      <p:sp>
        <p:nvSpPr>
          <p:cNvPr id="7" name="Tijdelijke aanduiding voor voettekst 11"/>
          <p:cNvSpPr>
            <a:spLocks noGrp="1"/>
          </p:cNvSpPr>
          <p:nvPr>
            <p:ph type="ftr" sz="quarter" idx="21"/>
          </p:nvPr>
        </p:nvSpPr>
        <p:spPr/>
        <p:txBody>
          <a:bodyPr/>
          <a:lstStyle>
            <a:lvl1pPr algn="l">
              <a:defRPr sz="1000" b="1" dirty="0" smtClean="0">
                <a:solidFill>
                  <a:srgbClr val="007FAE"/>
                </a:solidFill>
                <a:latin typeface="Arial" panose="020B0604020202020204" pitchFamily="34" charset="0"/>
                <a:cs typeface="Arial" panose="020B0604020202020204" pitchFamily="34" charset="0"/>
              </a:defRPr>
            </a:lvl1pPr>
          </a:lstStyle>
          <a:p>
            <a:pPr>
              <a:defRPr/>
            </a:pPr>
            <a:r>
              <a:rPr lang="nl-NL" err="1"/>
              <a:t>Footer</a:t>
            </a:r>
            <a:r>
              <a:rPr lang="nl-NL"/>
              <a:t> </a:t>
            </a:r>
            <a:r>
              <a:rPr lang="nl-NL" err="1"/>
              <a:t>text</a:t>
            </a:r>
            <a:endParaRPr lang="nl-NL"/>
          </a:p>
        </p:txBody>
      </p:sp>
    </p:spTree>
    <p:extLst>
      <p:ext uri="{BB962C8B-B14F-4D97-AF65-F5344CB8AC3E}">
        <p14:creationId xmlns:p14="http://schemas.microsoft.com/office/powerpoint/2010/main" val="39370794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el en afbeelding">
    <p:spTree>
      <p:nvGrpSpPr>
        <p:cNvPr id="1" name=""/>
        <p:cNvGrpSpPr/>
        <p:nvPr/>
      </p:nvGrpSpPr>
      <p:grpSpPr>
        <a:xfrm>
          <a:off x="0" y="0"/>
          <a:ext cx="0" cy="0"/>
          <a:chOff x="0" y="0"/>
          <a:chExt cx="0" cy="0"/>
        </a:xfrm>
      </p:grpSpPr>
      <p:sp>
        <p:nvSpPr>
          <p:cNvPr id="5" name="Rechthoek 4">
            <a:extLst>
              <a:ext uri="{C183D7F6-B498-43B3-948B-1728B52AA6E4}">
                <adec:decorative xmlns:adec="http://schemas.microsoft.com/office/drawing/2017/decorative" val="1"/>
              </a:ext>
            </a:extLst>
          </p:cNvPr>
          <p:cNvSpPr/>
          <p:nvPr userDrawn="1"/>
        </p:nvSpPr>
        <p:spPr>
          <a:xfrm>
            <a:off x="0" y="6400802"/>
            <a:ext cx="9144000" cy="455084"/>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l-NL" sz="2400"/>
          </a:p>
        </p:txBody>
      </p:sp>
      <p:sp>
        <p:nvSpPr>
          <p:cNvPr id="3" name="Tijdelijke aanduiding voor afbeelding 2"/>
          <p:cNvSpPr>
            <a:spLocks noGrp="1"/>
          </p:cNvSpPr>
          <p:nvPr>
            <p:ph type="pic" sz="quarter" idx="22" hasCustomPrompt="1"/>
          </p:nvPr>
        </p:nvSpPr>
        <p:spPr>
          <a:xfrm>
            <a:off x="323528" y="1411834"/>
            <a:ext cx="8424936" cy="4988983"/>
          </a:xfrm>
        </p:spPr>
        <p:txBody>
          <a:bodyPr rtlCol="0">
            <a:noAutofit/>
          </a:bodyPr>
          <a:lstStyle>
            <a:lvl1pPr marL="342891" marR="0" indent="-342891" algn="l" defTabSz="914377" rtl="0" eaLnBrk="1" fontAlgn="auto" latinLnBrk="0" hangingPunct="1">
              <a:lnSpc>
                <a:spcPct val="100000"/>
              </a:lnSpc>
              <a:spcBef>
                <a:spcPct val="20000"/>
              </a:spcBef>
              <a:spcAft>
                <a:spcPts val="0"/>
              </a:spcAft>
              <a:buClr>
                <a:srgbClr val="E5007D"/>
              </a:buClr>
              <a:buSzTx/>
              <a:buFont typeface="Arial" panose="020B0604020202020204" pitchFamily="34" charset="0"/>
              <a:buChar char="•"/>
              <a:tabLst/>
              <a:defRPr sz="2200"/>
            </a:lvl1pPr>
          </a:lstStyle>
          <a:p>
            <a:pPr lvl="0"/>
            <a:r>
              <a:rPr lang="nl-NL" noProof="0"/>
              <a:t>Click on </a:t>
            </a:r>
            <a:r>
              <a:rPr lang="nl-NL" noProof="0" err="1"/>
              <a:t>the</a:t>
            </a:r>
            <a:r>
              <a:rPr lang="nl-NL" noProof="0"/>
              <a:t> icon below </a:t>
            </a:r>
            <a:r>
              <a:rPr lang="nl-NL" noProof="0" err="1"/>
              <a:t>to</a:t>
            </a:r>
            <a:r>
              <a:rPr lang="nl-NL" noProof="0"/>
              <a:t> </a:t>
            </a:r>
            <a:r>
              <a:rPr lang="nl-NL" noProof="0" err="1"/>
              <a:t>insert</a:t>
            </a:r>
            <a:r>
              <a:rPr lang="nl-NL" noProof="0"/>
              <a:t> a picture</a:t>
            </a:r>
          </a:p>
        </p:txBody>
      </p:sp>
      <p:sp>
        <p:nvSpPr>
          <p:cNvPr id="6" name="Tijdelijke aanduiding voor dianummer 12"/>
          <p:cNvSpPr>
            <a:spLocks noGrp="1"/>
          </p:cNvSpPr>
          <p:nvPr>
            <p:ph type="sldNum" sz="quarter" idx="23"/>
          </p:nvPr>
        </p:nvSpPr>
        <p:spPr/>
        <p:txBody>
          <a:bodyPr/>
          <a:lstStyle>
            <a:lvl1pPr algn="ctr">
              <a:defRPr sz="1000" b="1" smtClean="0">
                <a:solidFill>
                  <a:srgbClr val="007FAE"/>
                </a:solidFill>
              </a:defRPr>
            </a:lvl1pPr>
          </a:lstStyle>
          <a:p>
            <a:pPr>
              <a:defRPr/>
            </a:pPr>
            <a:fld id="{D666E162-1477-4983-85C1-DCC4F3CC4A31}" type="slidenum">
              <a:rPr lang="nl-NL"/>
              <a:pPr>
                <a:defRPr/>
              </a:pPr>
              <a:t>‹nr.›</a:t>
            </a:fld>
            <a:endParaRPr lang="nl-NL"/>
          </a:p>
        </p:txBody>
      </p:sp>
      <p:sp>
        <p:nvSpPr>
          <p:cNvPr id="7" name="Tijdelijke aanduiding voor datum 6"/>
          <p:cNvSpPr>
            <a:spLocks noGrp="1"/>
          </p:cNvSpPr>
          <p:nvPr>
            <p:ph type="dt" sz="half" idx="24"/>
          </p:nvPr>
        </p:nvSpPr>
        <p:spPr>
          <a:xfrm>
            <a:off x="6326189" y="6400802"/>
            <a:ext cx="2206625" cy="455084"/>
          </a:xfrm>
        </p:spPr>
        <p:txBody>
          <a:bodyPr/>
          <a:lstStyle>
            <a:lvl1pPr algn="r">
              <a:defRPr sz="1000" dirty="0">
                <a:solidFill>
                  <a:schemeClr val="accent4"/>
                </a:solidFill>
                <a:latin typeface="Arial" panose="020B0604020202020204" pitchFamily="34" charset="0"/>
                <a:cs typeface="Arial" panose="020B0604020202020204" pitchFamily="34" charset="0"/>
              </a:defRPr>
            </a:lvl1pPr>
          </a:lstStyle>
          <a:p>
            <a:pPr>
              <a:defRPr/>
            </a:pPr>
            <a:r>
              <a:rPr lang="nl-NL"/>
              <a:t>Date</a:t>
            </a:r>
          </a:p>
        </p:txBody>
      </p:sp>
      <p:sp>
        <p:nvSpPr>
          <p:cNvPr id="8" name="Tijdelijke aanduiding voor voettekst 11"/>
          <p:cNvSpPr>
            <a:spLocks noGrp="1"/>
          </p:cNvSpPr>
          <p:nvPr>
            <p:ph type="ftr" sz="quarter" idx="25"/>
          </p:nvPr>
        </p:nvSpPr>
        <p:spPr/>
        <p:txBody>
          <a:bodyPr/>
          <a:lstStyle>
            <a:lvl1pPr algn="l">
              <a:defRPr sz="1000" b="1" dirty="0" smtClean="0">
                <a:solidFill>
                  <a:srgbClr val="007FAE"/>
                </a:solidFill>
                <a:latin typeface="Arial" panose="020B0604020202020204" pitchFamily="34" charset="0"/>
                <a:cs typeface="Arial" panose="020B0604020202020204" pitchFamily="34" charset="0"/>
              </a:defRPr>
            </a:lvl1pPr>
          </a:lstStyle>
          <a:p>
            <a:pPr>
              <a:defRPr/>
            </a:pPr>
            <a:r>
              <a:rPr lang="nl-NL" err="1"/>
              <a:t>Footer</a:t>
            </a:r>
            <a:r>
              <a:rPr lang="nl-NL"/>
              <a:t> </a:t>
            </a:r>
            <a:r>
              <a:rPr lang="nl-NL" err="1"/>
              <a:t>text</a:t>
            </a:r>
            <a:endParaRPr lang="nl-NL"/>
          </a:p>
        </p:txBody>
      </p:sp>
      <p:sp>
        <p:nvSpPr>
          <p:cNvPr id="9" name="Titel 1">
            <a:extLst>
              <a:ext uri="{FF2B5EF4-FFF2-40B4-BE49-F238E27FC236}">
                <a16:creationId xmlns:a16="http://schemas.microsoft.com/office/drawing/2014/main" id="{509DC0C2-9C4E-43C0-B376-B2F9C5EB4A1C}"/>
              </a:ext>
            </a:extLst>
          </p:cNvPr>
          <p:cNvSpPr>
            <a:spLocks noGrp="1"/>
          </p:cNvSpPr>
          <p:nvPr>
            <p:ph type="title" hasCustomPrompt="1"/>
          </p:nvPr>
        </p:nvSpPr>
        <p:spPr>
          <a:xfrm>
            <a:off x="323851" y="357719"/>
            <a:ext cx="8420100" cy="1054100"/>
          </a:xfrm>
        </p:spPr>
        <p:txBody>
          <a:bodyPr/>
          <a:lstStyle>
            <a:lvl1pPr>
              <a:defRPr>
                <a:solidFill>
                  <a:schemeClr val="accent1"/>
                </a:solidFill>
              </a:defRPr>
            </a:lvl1pPr>
          </a:lstStyle>
          <a:p>
            <a:r>
              <a:rPr lang="nl-NL" altLang="nl-NL"/>
              <a:t>Slide </a:t>
            </a:r>
            <a:r>
              <a:rPr lang="nl-NL" altLang="nl-NL" err="1"/>
              <a:t>title</a:t>
            </a:r>
            <a:endParaRPr lang="nl-NL"/>
          </a:p>
        </p:txBody>
      </p:sp>
    </p:spTree>
    <p:extLst>
      <p:ext uri="{BB962C8B-B14F-4D97-AF65-F5344CB8AC3E}">
        <p14:creationId xmlns:p14="http://schemas.microsoft.com/office/powerpoint/2010/main" val="1701495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eeld (Rechts #2)">
    <p:spTree>
      <p:nvGrpSpPr>
        <p:cNvPr id="1" name=""/>
        <p:cNvGrpSpPr/>
        <p:nvPr/>
      </p:nvGrpSpPr>
      <p:grpSpPr>
        <a:xfrm>
          <a:off x="0" y="0"/>
          <a:ext cx="0" cy="0"/>
          <a:chOff x="0" y="0"/>
          <a:chExt cx="0" cy="0"/>
        </a:xfrm>
      </p:grpSpPr>
      <p:sp>
        <p:nvSpPr>
          <p:cNvPr id="14" name="Freeform 11"/>
          <p:cNvSpPr>
            <a:spLocks/>
          </p:cNvSpPr>
          <p:nvPr userDrawn="1"/>
        </p:nvSpPr>
        <p:spPr bwMode="ltGray">
          <a:xfrm flipH="1">
            <a:off x="3778870" y="6302376"/>
            <a:ext cx="5365751" cy="555625"/>
          </a:xfrm>
          <a:custGeom>
            <a:avLst/>
            <a:gdLst>
              <a:gd name="T0" fmla="*/ 26956 w 27040"/>
              <a:gd name="T1" fmla="*/ 2802 h 2802"/>
              <a:gd name="T2" fmla="*/ 27040 w 27040"/>
              <a:gd name="T3" fmla="*/ 2802 h 2802"/>
              <a:gd name="T4" fmla="*/ 20906 w 27040"/>
              <a:gd name="T5" fmla="*/ 2 h 2802"/>
              <a:gd name="T6" fmla="*/ 0 w 27040"/>
              <a:gd name="T7" fmla="*/ 0 h 2802"/>
              <a:gd name="T8" fmla="*/ 0 w 27040"/>
              <a:gd name="T9" fmla="*/ 64 h 2802"/>
              <a:gd name="T10" fmla="*/ 20906 w 27040"/>
              <a:gd name="T11" fmla="*/ 66 h 2802"/>
              <a:gd name="T12" fmla="*/ 26956 w 27040"/>
              <a:gd name="T13" fmla="*/ 2802 h 2802"/>
            </a:gdLst>
            <a:ahLst/>
            <a:cxnLst>
              <a:cxn ang="0">
                <a:pos x="T0" y="T1"/>
              </a:cxn>
              <a:cxn ang="0">
                <a:pos x="T2" y="T3"/>
              </a:cxn>
              <a:cxn ang="0">
                <a:pos x="T4" y="T5"/>
              </a:cxn>
              <a:cxn ang="0">
                <a:pos x="T6" y="T7"/>
              </a:cxn>
              <a:cxn ang="0">
                <a:pos x="T8" y="T9"/>
              </a:cxn>
              <a:cxn ang="0">
                <a:pos x="T10" y="T11"/>
              </a:cxn>
              <a:cxn ang="0">
                <a:pos x="T12" y="T13"/>
              </a:cxn>
            </a:cxnLst>
            <a:rect l="0" t="0" r="r" b="b"/>
            <a:pathLst>
              <a:path w="27040" h="2802">
                <a:moveTo>
                  <a:pt x="26956" y="2802"/>
                </a:moveTo>
                <a:cubicBezTo>
                  <a:pt x="27040" y="2802"/>
                  <a:pt x="27040" y="2802"/>
                  <a:pt x="27040" y="2802"/>
                </a:cubicBezTo>
                <a:cubicBezTo>
                  <a:pt x="25508" y="1030"/>
                  <a:pt x="23292" y="2"/>
                  <a:pt x="20906" y="2"/>
                </a:cubicBezTo>
                <a:cubicBezTo>
                  <a:pt x="0" y="0"/>
                  <a:pt x="0" y="0"/>
                  <a:pt x="0" y="0"/>
                </a:cubicBezTo>
                <a:cubicBezTo>
                  <a:pt x="0" y="64"/>
                  <a:pt x="0" y="64"/>
                  <a:pt x="0" y="64"/>
                </a:cubicBezTo>
                <a:cubicBezTo>
                  <a:pt x="20906" y="66"/>
                  <a:pt x="20906" y="66"/>
                  <a:pt x="20906" y="66"/>
                </a:cubicBezTo>
                <a:cubicBezTo>
                  <a:pt x="23255" y="66"/>
                  <a:pt x="25438" y="1070"/>
                  <a:pt x="26956" y="280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GB"/>
          </a:p>
        </p:txBody>
      </p:sp>
      <p:sp>
        <p:nvSpPr>
          <p:cNvPr id="2" name="Title 1"/>
          <p:cNvSpPr>
            <a:spLocks noGrp="1"/>
          </p:cNvSpPr>
          <p:nvPr>
            <p:ph type="title"/>
          </p:nvPr>
        </p:nvSpPr>
        <p:spPr>
          <a:xfrm>
            <a:off x="1206000" y="1281600"/>
            <a:ext cx="3600000" cy="738000"/>
          </a:xfrm>
        </p:spPr>
        <p:txBody>
          <a:bodyPr anchor="t" anchorCtr="0"/>
          <a:lstStyle>
            <a:lvl1pPr>
              <a:defRPr sz="2400"/>
            </a:lvl1pPr>
          </a:lstStyle>
          <a:p>
            <a:r>
              <a:rPr lang="en-GB"/>
              <a:t>Klik om stijl te bewerken</a:t>
            </a:r>
          </a:p>
        </p:txBody>
      </p:sp>
      <p:sp>
        <p:nvSpPr>
          <p:cNvPr id="5" name="Date Placeholder 4"/>
          <p:cNvSpPr>
            <a:spLocks noGrp="1"/>
          </p:cNvSpPr>
          <p:nvPr>
            <p:ph type="dt" sz="half" idx="10"/>
          </p:nvPr>
        </p:nvSpPr>
        <p:spPr/>
        <p:txBody>
          <a:bodyPr/>
          <a:lstStyle/>
          <a:p>
            <a:r>
              <a:rPr lang="nl-NL"/>
              <a:t>Groningen, 17 October 2023</a:t>
            </a:r>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r>
              <a:rPr lang="en-GB"/>
              <a:t>#</a:t>
            </a:r>
            <a:fld id="{41DB2716-3555-4756-BDF8-0DE425FAE472}" type="slidenum">
              <a:rPr lang="en-GB" smtClean="0"/>
              <a:pPr/>
              <a:t>‹nr.›</a:t>
            </a:fld>
            <a:endParaRPr lang="en-GB"/>
          </a:p>
        </p:txBody>
      </p:sp>
      <p:sp>
        <p:nvSpPr>
          <p:cNvPr id="16" name="Tijdelijke aanduiding voor inhoud 11"/>
          <p:cNvSpPr>
            <a:spLocks noGrp="1"/>
          </p:cNvSpPr>
          <p:nvPr>
            <p:ph sz="quarter" idx="13"/>
          </p:nvPr>
        </p:nvSpPr>
        <p:spPr>
          <a:xfrm>
            <a:off x="1206000" y="2073600"/>
            <a:ext cx="3600000" cy="4154400"/>
          </a:xfrm>
        </p:spPr>
        <p:txBody>
          <a:bodyPr/>
          <a:lstStyle/>
          <a:p>
            <a:pPr lvl="0"/>
            <a:r>
              <a:rPr lang="en-GB"/>
              <a:t>Klikken om de tekststijl van het model te bewerken</a:t>
            </a:r>
          </a:p>
          <a:p>
            <a:pPr lvl="1"/>
            <a:r>
              <a:rPr lang="en-GB"/>
              <a:t>Tweede niveau</a:t>
            </a:r>
          </a:p>
          <a:p>
            <a:pPr lvl="2"/>
            <a:r>
              <a:rPr lang="en-GB"/>
              <a:t>Derde niveau</a:t>
            </a:r>
          </a:p>
          <a:p>
            <a:pPr lvl="3"/>
            <a:r>
              <a:rPr lang="en-GB"/>
              <a:t>Vierde niveau</a:t>
            </a:r>
          </a:p>
          <a:p>
            <a:pPr lvl="4"/>
            <a:r>
              <a:rPr lang="en-GB"/>
              <a:t>Vijfde niveau</a:t>
            </a:r>
          </a:p>
        </p:txBody>
      </p:sp>
      <p:sp>
        <p:nvSpPr>
          <p:cNvPr id="18" name="sSlideImageOverlay"/>
          <p:cNvSpPr>
            <a:spLocks noGrp="1"/>
          </p:cNvSpPr>
          <p:nvPr>
            <p:ph type="body" sz="quarter" idx="17" hasCustomPrompt="1"/>
          </p:nvPr>
        </p:nvSpPr>
        <p:spPr bwMode="ltGray">
          <a:xfrm>
            <a:off x="5778752" y="783766"/>
            <a:ext cx="3366000" cy="265217"/>
          </a:xfrm>
          <a:custGeom>
            <a:avLst/>
            <a:gdLst>
              <a:gd name="T0" fmla="*/ 0 w 1056"/>
              <a:gd name="T1" fmla="*/ 0 h 83"/>
              <a:gd name="T2" fmla="*/ 290 w 1056"/>
              <a:gd name="T3" fmla="*/ 82 h 83"/>
              <a:gd name="T4" fmla="*/ 1056 w 1056"/>
              <a:gd name="T5" fmla="*/ 82 h 83"/>
            </a:gdLst>
            <a:ahLst/>
            <a:cxnLst>
              <a:cxn ang="0">
                <a:pos x="T0" y="T1"/>
              </a:cxn>
              <a:cxn ang="0">
                <a:pos x="T2" y="T3"/>
              </a:cxn>
              <a:cxn ang="0">
                <a:pos x="T4" y="T5"/>
              </a:cxn>
            </a:cxnLst>
            <a:rect l="0" t="0" r="r" b="b"/>
            <a:pathLst>
              <a:path w="1056" h="83">
                <a:moveTo>
                  <a:pt x="0" y="0"/>
                </a:moveTo>
                <a:cubicBezTo>
                  <a:pt x="82" y="53"/>
                  <a:pt x="182" y="83"/>
                  <a:pt x="290" y="82"/>
                </a:cubicBezTo>
                <a:cubicBezTo>
                  <a:pt x="1056" y="82"/>
                  <a:pt x="1056" y="82"/>
                  <a:pt x="1056" y="82"/>
                </a:cubicBezTo>
              </a:path>
            </a:pathLst>
          </a:cu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lvl1pPr marL="0" indent="0" algn="ctr">
              <a:buNone/>
              <a:defRPr sz="800"/>
            </a:lvl1pPr>
          </a:lstStyle>
          <a:p>
            <a:r>
              <a:rPr lang="en-GB"/>
              <a:t> </a:t>
            </a:r>
          </a:p>
        </p:txBody>
      </p:sp>
      <p:sp>
        <p:nvSpPr>
          <p:cNvPr id="20" name="Freeform 5"/>
          <p:cNvSpPr>
            <a:spLocks noGrp="1"/>
          </p:cNvSpPr>
          <p:nvPr>
            <p:ph type="pic" sz="quarter" idx="14" hasCustomPrompt="1"/>
          </p:nvPr>
        </p:nvSpPr>
        <p:spPr bwMode="auto">
          <a:xfrm>
            <a:off x="5446440" y="799200"/>
            <a:ext cx="3697560" cy="6058800"/>
          </a:xfrm>
          <a:custGeom>
            <a:avLst/>
            <a:gdLst>
              <a:gd name="T0" fmla="*/ 18633 w 18633"/>
              <a:gd name="T1" fmla="*/ 0 h 30532"/>
              <a:gd name="T2" fmla="*/ 0 w 18633"/>
              <a:gd name="T3" fmla="*/ 0 h 30532"/>
              <a:gd name="T4" fmla="*/ 2 w 18633"/>
              <a:gd name="T5" fmla="*/ 19718 h 30532"/>
              <a:gd name="T6" fmla="*/ 3777 w 18633"/>
              <a:gd name="T7" fmla="*/ 26543 h 30532"/>
              <a:gd name="T8" fmla="*/ 10670 w 18633"/>
              <a:gd name="T9" fmla="*/ 30532 h 30532"/>
              <a:gd name="T10" fmla="*/ 18633 w 18633"/>
              <a:gd name="T11" fmla="*/ 30532 h 30532"/>
              <a:gd name="T12" fmla="*/ 18633 w 18633"/>
              <a:gd name="T13" fmla="*/ 0 h 30532"/>
            </a:gdLst>
            <a:ahLst/>
            <a:cxnLst>
              <a:cxn ang="0">
                <a:pos x="T0" y="T1"/>
              </a:cxn>
              <a:cxn ang="0">
                <a:pos x="T2" y="T3"/>
              </a:cxn>
              <a:cxn ang="0">
                <a:pos x="T4" y="T5"/>
              </a:cxn>
              <a:cxn ang="0">
                <a:pos x="T6" y="T7"/>
              </a:cxn>
              <a:cxn ang="0">
                <a:pos x="T8" y="T9"/>
              </a:cxn>
              <a:cxn ang="0">
                <a:pos x="T10" y="T11"/>
              </a:cxn>
              <a:cxn ang="0">
                <a:pos x="T12" y="T13"/>
              </a:cxn>
            </a:cxnLst>
            <a:rect l="0" t="0" r="r" b="b"/>
            <a:pathLst>
              <a:path w="18633" h="30532">
                <a:moveTo>
                  <a:pt x="18633" y="0"/>
                </a:moveTo>
                <a:cubicBezTo>
                  <a:pt x="0" y="0"/>
                  <a:pt x="0" y="0"/>
                  <a:pt x="0" y="0"/>
                </a:cubicBezTo>
                <a:cubicBezTo>
                  <a:pt x="2" y="19718"/>
                  <a:pt x="2" y="19718"/>
                  <a:pt x="2" y="19718"/>
                </a:cubicBezTo>
                <a:cubicBezTo>
                  <a:pt x="2" y="22504"/>
                  <a:pt x="1413" y="25055"/>
                  <a:pt x="3777" y="26543"/>
                </a:cubicBezTo>
                <a:cubicBezTo>
                  <a:pt x="10670" y="30532"/>
                  <a:pt x="10670" y="30532"/>
                  <a:pt x="10670" y="30532"/>
                </a:cubicBezTo>
                <a:cubicBezTo>
                  <a:pt x="18633" y="30532"/>
                  <a:pt x="18633" y="30532"/>
                  <a:pt x="18633" y="30532"/>
                </a:cubicBezTo>
                <a:lnTo>
                  <a:pt x="18633" y="0"/>
                </a:lnTo>
                <a:close/>
              </a:path>
            </a:pathLst>
          </a:custGeom>
          <a:solidFill>
            <a:schemeClr val="accent5"/>
          </a:solidFill>
          <a:ln>
            <a:noFill/>
          </a:ln>
        </p:spPr>
        <p:txBody>
          <a:bodyPr vert="horz" wrap="square" lIns="0" tIns="0" rIns="0" bIns="0" numCol="1" anchor="t" anchorCtr="0" compatLnSpc="1">
            <a:prstTxWarp prst="textNoShape">
              <a:avLst/>
            </a:prstTxWarp>
          </a:bodyPr>
          <a:lstStyle>
            <a:lvl1pPr marL="0" indent="0">
              <a:buNone/>
              <a:defRPr/>
            </a:lvl1pPr>
          </a:lstStyle>
          <a:p>
            <a:r>
              <a:rPr lang="en-GB"/>
              <a:t> </a:t>
            </a:r>
          </a:p>
        </p:txBody>
      </p:sp>
      <p:sp>
        <p:nvSpPr>
          <p:cNvPr id="23" name="sSlideImageOverlay"/>
          <p:cNvSpPr>
            <a:spLocks noGrp="1"/>
          </p:cNvSpPr>
          <p:nvPr>
            <p:ph type="body" sz="quarter" idx="18" hasCustomPrompt="1"/>
          </p:nvPr>
        </p:nvSpPr>
        <p:spPr bwMode="ltGray">
          <a:xfrm>
            <a:off x="5778752" y="784800"/>
            <a:ext cx="3366000" cy="265217"/>
          </a:xfrm>
          <a:custGeom>
            <a:avLst/>
            <a:gdLst>
              <a:gd name="T0" fmla="*/ 0 w 1056"/>
              <a:gd name="T1" fmla="*/ 0 h 83"/>
              <a:gd name="T2" fmla="*/ 290 w 1056"/>
              <a:gd name="T3" fmla="*/ 82 h 83"/>
              <a:gd name="T4" fmla="*/ 1056 w 1056"/>
              <a:gd name="T5" fmla="*/ 82 h 83"/>
            </a:gdLst>
            <a:ahLst/>
            <a:cxnLst>
              <a:cxn ang="0">
                <a:pos x="T0" y="T1"/>
              </a:cxn>
              <a:cxn ang="0">
                <a:pos x="T2" y="T3"/>
              </a:cxn>
              <a:cxn ang="0">
                <a:pos x="T4" y="T5"/>
              </a:cxn>
            </a:cxnLst>
            <a:rect l="0" t="0" r="r" b="b"/>
            <a:pathLst>
              <a:path w="1056" h="83">
                <a:moveTo>
                  <a:pt x="0" y="0"/>
                </a:moveTo>
                <a:cubicBezTo>
                  <a:pt x="82" y="53"/>
                  <a:pt x="182" y="83"/>
                  <a:pt x="290" y="82"/>
                </a:cubicBezTo>
                <a:cubicBezTo>
                  <a:pt x="1056" y="82"/>
                  <a:pt x="1056" y="82"/>
                  <a:pt x="1056" y="82"/>
                </a:cubicBezTo>
              </a:path>
            </a:pathLst>
          </a:cu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lvl1pPr marL="0" indent="0" algn="ctr">
              <a:buNone/>
              <a:defRPr sz="800"/>
            </a:lvl1pPr>
          </a:lstStyle>
          <a:p>
            <a:r>
              <a:rPr lang="en-GB"/>
              <a:t> </a:t>
            </a:r>
          </a:p>
        </p:txBody>
      </p:sp>
      <p:sp>
        <p:nvSpPr>
          <p:cNvPr id="22" name="Freeform 21"/>
          <p:cNvSpPr>
            <a:spLocks/>
          </p:cNvSpPr>
          <p:nvPr userDrawn="1"/>
        </p:nvSpPr>
        <p:spPr bwMode="auto">
          <a:xfrm>
            <a:off x="5432400" y="799200"/>
            <a:ext cx="2131200" cy="6058800"/>
          </a:xfrm>
          <a:custGeom>
            <a:avLst/>
            <a:gdLst>
              <a:gd name="T0" fmla="*/ 5 w 671"/>
              <a:gd name="T1" fmla="*/ 1232 h 1908"/>
              <a:gd name="T2" fmla="*/ 4 w 671"/>
              <a:gd name="T3" fmla="*/ 0 h 1908"/>
              <a:gd name="T4" fmla="*/ 0 w 671"/>
              <a:gd name="T5" fmla="*/ 0 h 1908"/>
              <a:gd name="T6" fmla="*/ 1 w 671"/>
              <a:gd name="T7" fmla="*/ 1232 h 1908"/>
              <a:gd name="T8" fmla="*/ 238 w 671"/>
              <a:gd name="T9" fmla="*/ 1662 h 1908"/>
              <a:gd name="T10" fmla="*/ 663 w 671"/>
              <a:gd name="T11" fmla="*/ 1908 h 1908"/>
              <a:gd name="T12" fmla="*/ 671 w 671"/>
              <a:gd name="T13" fmla="*/ 1908 h 1908"/>
              <a:gd name="T14" fmla="*/ 240 w 671"/>
              <a:gd name="T15" fmla="*/ 1659 h 1908"/>
              <a:gd name="T16" fmla="*/ 5 w 671"/>
              <a:gd name="T17" fmla="*/ 1232 h 19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1" h="1908">
                <a:moveTo>
                  <a:pt x="5" y="1232"/>
                </a:moveTo>
                <a:cubicBezTo>
                  <a:pt x="4" y="0"/>
                  <a:pt x="4" y="0"/>
                  <a:pt x="4" y="0"/>
                </a:cubicBezTo>
                <a:cubicBezTo>
                  <a:pt x="0" y="0"/>
                  <a:pt x="0" y="0"/>
                  <a:pt x="0" y="0"/>
                </a:cubicBezTo>
                <a:cubicBezTo>
                  <a:pt x="1" y="1232"/>
                  <a:pt x="1" y="1232"/>
                  <a:pt x="1" y="1232"/>
                </a:cubicBezTo>
                <a:cubicBezTo>
                  <a:pt x="1" y="1408"/>
                  <a:pt x="89" y="1568"/>
                  <a:pt x="238" y="1662"/>
                </a:cubicBezTo>
                <a:cubicBezTo>
                  <a:pt x="663" y="1908"/>
                  <a:pt x="663" y="1908"/>
                  <a:pt x="663" y="1908"/>
                </a:cubicBezTo>
                <a:cubicBezTo>
                  <a:pt x="671" y="1908"/>
                  <a:pt x="671" y="1908"/>
                  <a:pt x="671" y="1908"/>
                </a:cubicBezTo>
                <a:cubicBezTo>
                  <a:pt x="240" y="1659"/>
                  <a:pt x="240" y="1659"/>
                  <a:pt x="240" y="1659"/>
                </a:cubicBezTo>
                <a:cubicBezTo>
                  <a:pt x="93" y="1566"/>
                  <a:pt x="5" y="1406"/>
                  <a:pt x="5" y="123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13" name="sSlideImageOverlay"/>
          <p:cNvSpPr>
            <a:spLocks noGrp="1"/>
          </p:cNvSpPr>
          <p:nvPr>
            <p:ph type="body" sz="quarter" idx="20" hasCustomPrompt="1"/>
          </p:nvPr>
        </p:nvSpPr>
        <p:spPr bwMode="ltGray">
          <a:xfrm flipV="1">
            <a:off x="4112419" y="6309502"/>
            <a:ext cx="5030487" cy="262087"/>
          </a:xfrm>
          <a:custGeom>
            <a:avLst/>
            <a:gdLst>
              <a:gd name="T0" fmla="*/ 0 w 1056"/>
              <a:gd name="T1" fmla="*/ 0 h 83"/>
              <a:gd name="T2" fmla="*/ 290 w 1056"/>
              <a:gd name="T3" fmla="*/ 82 h 83"/>
              <a:gd name="T4" fmla="*/ 1056 w 1056"/>
              <a:gd name="T5" fmla="*/ 82 h 83"/>
              <a:gd name="connsiteX0" fmla="*/ 0 w 14945"/>
              <a:gd name="connsiteY0" fmla="*/ 0 h 9882"/>
              <a:gd name="connsiteX1" fmla="*/ 2746 w 14945"/>
              <a:gd name="connsiteY1" fmla="*/ 9880 h 9882"/>
              <a:gd name="connsiteX2" fmla="*/ 14945 w 14945"/>
              <a:gd name="connsiteY2" fmla="*/ 9880 h 9882"/>
            </a:gdLst>
            <a:ahLst/>
            <a:cxnLst>
              <a:cxn ang="0">
                <a:pos x="connsiteX0" y="connsiteY0"/>
              </a:cxn>
              <a:cxn ang="0">
                <a:pos x="connsiteX1" y="connsiteY1"/>
              </a:cxn>
              <a:cxn ang="0">
                <a:pos x="connsiteX2" y="connsiteY2"/>
              </a:cxn>
            </a:cxnLst>
            <a:rect l="l" t="t" r="r" b="b"/>
            <a:pathLst>
              <a:path w="14945" h="9882">
                <a:moveTo>
                  <a:pt x="0" y="0"/>
                </a:moveTo>
                <a:cubicBezTo>
                  <a:pt x="777" y="6386"/>
                  <a:pt x="1723" y="10000"/>
                  <a:pt x="2746" y="9880"/>
                </a:cubicBezTo>
                <a:lnTo>
                  <a:pt x="14945" y="9880"/>
                </a:lnTo>
              </a:path>
            </a:pathLst>
          </a:custGeom>
          <a:noFill/>
          <a:ln w="12700" cap="flat">
            <a:solidFill>
              <a:schemeClr val="accent3"/>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0" tIns="0" rIns="0" bIns="0" numCol="1" anchor="ctr" anchorCtr="0" compatLnSpc="1">
            <a:prstTxWarp prst="textNoShape">
              <a:avLst/>
            </a:prstTxWarp>
          </a:bodyPr>
          <a:lstStyle>
            <a:lvl1pPr marL="0" indent="0" algn="ctr">
              <a:buNone/>
              <a:defRPr sz="800"/>
            </a:lvl1pPr>
          </a:lstStyle>
          <a:p>
            <a:r>
              <a:rPr lang="en-GB"/>
              <a:t> </a:t>
            </a:r>
          </a:p>
        </p:txBody>
      </p:sp>
    </p:spTree>
    <p:extLst>
      <p:ext uri="{BB962C8B-B14F-4D97-AF65-F5344CB8AC3E}">
        <p14:creationId xmlns:p14="http://schemas.microsoft.com/office/powerpoint/2010/main" val="273759364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el en media">
    <p:spTree>
      <p:nvGrpSpPr>
        <p:cNvPr id="1" name=""/>
        <p:cNvGrpSpPr/>
        <p:nvPr/>
      </p:nvGrpSpPr>
      <p:grpSpPr>
        <a:xfrm>
          <a:off x="0" y="0"/>
          <a:ext cx="0" cy="0"/>
          <a:chOff x="0" y="0"/>
          <a:chExt cx="0" cy="0"/>
        </a:xfrm>
      </p:grpSpPr>
      <p:sp>
        <p:nvSpPr>
          <p:cNvPr id="5" name="Rechthoek 4">
            <a:extLst>
              <a:ext uri="{C183D7F6-B498-43B3-948B-1728B52AA6E4}">
                <adec:decorative xmlns:adec="http://schemas.microsoft.com/office/drawing/2017/decorative" val="1"/>
              </a:ext>
            </a:extLst>
          </p:cNvPr>
          <p:cNvSpPr/>
          <p:nvPr userDrawn="1"/>
        </p:nvSpPr>
        <p:spPr>
          <a:xfrm>
            <a:off x="0" y="6400802"/>
            <a:ext cx="9144000" cy="455084"/>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l-NL" sz="2400"/>
          </a:p>
        </p:txBody>
      </p:sp>
      <p:sp>
        <p:nvSpPr>
          <p:cNvPr id="4" name="Titel 3"/>
          <p:cNvSpPr>
            <a:spLocks noGrp="1"/>
          </p:cNvSpPr>
          <p:nvPr>
            <p:ph type="title" hasCustomPrompt="1"/>
          </p:nvPr>
        </p:nvSpPr>
        <p:spPr>
          <a:xfrm>
            <a:off x="323529" y="356660"/>
            <a:ext cx="8420423" cy="1056117"/>
          </a:xfrm>
        </p:spPr>
        <p:txBody>
          <a:bodyPr/>
          <a:lstStyle>
            <a:lvl1pPr>
              <a:defRPr baseline="0">
                <a:solidFill>
                  <a:schemeClr val="accent1"/>
                </a:solidFill>
              </a:defRPr>
            </a:lvl1pPr>
          </a:lstStyle>
          <a:p>
            <a:r>
              <a:rPr lang="nl-NL" altLang="nl-NL"/>
              <a:t>Slide </a:t>
            </a:r>
            <a:r>
              <a:rPr lang="nl-NL" altLang="nl-NL" err="1"/>
              <a:t>title</a:t>
            </a:r>
            <a:endParaRPr lang="nl-NL"/>
          </a:p>
        </p:txBody>
      </p:sp>
      <p:sp>
        <p:nvSpPr>
          <p:cNvPr id="12" name="Tijdelijke aanduiding voor inhoud 11"/>
          <p:cNvSpPr>
            <a:spLocks noGrp="1"/>
          </p:cNvSpPr>
          <p:nvPr>
            <p:ph sz="quarter" idx="21" hasCustomPrompt="1"/>
          </p:nvPr>
        </p:nvSpPr>
        <p:spPr>
          <a:xfrm>
            <a:off x="323850" y="1412786"/>
            <a:ext cx="8424615" cy="4988023"/>
          </a:xfrm>
        </p:spPr>
        <p:txBody>
          <a:bodyPr/>
          <a:lstStyle>
            <a:lvl1pPr>
              <a:defRPr sz="2200"/>
            </a:lvl1pPr>
          </a:lstStyle>
          <a:p>
            <a:pPr lvl="0"/>
            <a:r>
              <a:rPr lang="nl-NL" noProof="0"/>
              <a:t>Click on </a:t>
            </a:r>
            <a:r>
              <a:rPr lang="nl-NL" noProof="0" err="1"/>
              <a:t>one</a:t>
            </a:r>
            <a:r>
              <a:rPr lang="nl-NL" noProof="0"/>
              <a:t> of </a:t>
            </a:r>
            <a:r>
              <a:rPr lang="nl-NL" noProof="0" err="1"/>
              <a:t>the</a:t>
            </a:r>
            <a:r>
              <a:rPr lang="nl-NL" noProof="0"/>
              <a:t> </a:t>
            </a:r>
            <a:r>
              <a:rPr lang="nl-NL" noProof="0" err="1"/>
              <a:t>icons</a:t>
            </a:r>
            <a:r>
              <a:rPr lang="nl-NL" noProof="0"/>
              <a:t> below </a:t>
            </a:r>
            <a:r>
              <a:rPr lang="nl-NL" noProof="0" err="1"/>
              <a:t>to</a:t>
            </a:r>
            <a:r>
              <a:rPr lang="nl-NL" noProof="0"/>
              <a:t> </a:t>
            </a:r>
            <a:r>
              <a:rPr lang="nl-NL" noProof="0" err="1"/>
              <a:t>insert</a:t>
            </a:r>
            <a:r>
              <a:rPr lang="nl-NL" noProof="0"/>
              <a:t> a picture, </a:t>
            </a:r>
            <a:r>
              <a:rPr lang="nl-NL" noProof="0" err="1"/>
              <a:t>table</a:t>
            </a:r>
            <a:r>
              <a:rPr lang="nl-NL" noProof="0"/>
              <a:t>, </a:t>
            </a:r>
            <a:r>
              <a:rPr lang="nl-NL" noProof="0" err="1"/>
              <a:t>graph</a:t>
            </a:r>
            <a:r>
              <a:rPr lang="nl-NL" noProof="0"/>
              <a:t>, video or </a:t>
            </a:r>
            <a:r>
              <a:rPr lang="nl-NL" noProof="0" err="1"/>
              <a:t>other</a:t>
            </a:r>
            <a:r>
              <a:rPr lang="nl-NL" noProof="0"/>
              <a:t> media</a:t>
            </a:r>
          </a:p>
        </p:txBody>
      </p:sp>
      <p:sp>
        <p:nvSpPr>
          <p:cNvPr id="6" name="Tijdelijke aanduiding voor dianummer 12"/>
          <p:cNvSpPr>
            <a:spLocks noGrp="1"/>
          </p:cNvSpPr>
          <p:nvPr>
            <p:ph type="sldNum" sz="quarter" idx="22"/>
          </p:nvPr>
        </p:nvSpPr>
        <p:spPr/>
        <p:txBody>
          <a:bodyPr/>
          <a:lstStyle>
            <a:lvl1pPr algn="ctr">
              <a:defRPr sz="1000" b="1" smtClean="0">
                <a:solidFill>
                  <a:srgbClr val="007FAE"/>
                </a:solidFill>
              </a:defRPr>
            </a:lvl1pPr>
          </a:lstStyle>
          <a:p>
            <a:pPr>
              <a:defRPr/>
            </a:pPr>
            <a:fld id="{0E3049AF-73C0-4543-AE41-B98E869EA6AC}" type="slidenum">
              <a:rPr lang="nl-NL"/>
              <a:pPr>
                <a:defRPr/>
              </a:pPr>
              <a:t>‹nr.›</a:t>
            </a:fld>
            <a:endParaRPr lang="nl-NL"/>
          </a:p>
        </p:txBody>
      </p:sp>
      <p:sp>
        <p:nvSpPr>
          <p:cNvPr id="7" name="Tijdelijke aanduiding voor datum 6"/>
          <p:cNvSpPr>
            <a:spLocks noGrp="1"/>
          </p:cNvSpPr>
          <p:nvPr>
            <p:ph type="dt" sz="half" idx="23"/>
          </p:nvPr>
        </p:nvSpPr>
        <p:spPr>
          <a:xfrm>
            <a:off x="6326189" y="6400802"/>
            <a:ext cx="2206625" cy="455084"/>
          </a:xfrm>
        </p:spPr>
        <p:txBody>
          <a:bodyPr/>
          <a:lstStyle>
            <a:lvl1pPr algn="r">
              <a:defRPr sz="1000" dirty="0">
                <a:solidFill>
                  <a:schemeClr val="accent4"/>
                </a:solidFill>
                <a:latin typeface="Arial" panose="020B0604020202020204" pitchFamily="34" charset="0"/>
                <a:cs typeface="Arial" panose="020B0604020202020204" pitchFamily="34" charset="0"/>
              </a:defRPr>
            </a:lvl1pPr>
          </a:lstStyle>
          <a:p>
            <a:pPr>
              <a:defRPr/>
            </a:pPr>
            <a:r>
              <a:rPr lang="nl-NL"/>
              <a:t>Date</a:t>
            </a:r>
          </a:p>
        </p:txBody>
      </p:sp>
      <p:sp>
        <p:nvSpPr>
          <p:cNvPr id="8" name="Tijdelijke aanduiding voor voettekst 11"/>
          <p:cNvSpPr>
            <a:spLocks noGrp="1"/>
          </p:cNvSpPr>
          <p:nvPr>
            <p:ph type="ftr" sz="quarter" idx="24"/>
          </p:nvPr>
        </p:nvSpPr>
        <p:spPr/>
        <p:txBody>
          <a:bodyPr/>
          <a:lstStyle>
            <a:lvl1pPr algn="l">
              <a:defRPr sz="1000" b="1" dirty="0" smtClean="0">
                <a:solidFill>
                  <a:srgbClr val="007FAE"/>
                </a:solidFill>
                <a:latin typeface="Arial" panose="020B0604020202020204" pitchFamily="34" charset="0"/>
                <a:cs typeface="Arial" panose="020B0604020202020204" pitchFamily="34" charset="0"/>
              </a:defRPr>
            </a:lvl1pPr>
          </a:lstStyle>
          <a:p>
            <a:pPr>
              <a:defRPr/>
            </a:pPr>
            <a:r>
              <a:rPr lang="nl-NL" err="1"/>
              <a:t>Footer</a:t>
            </a:r>
            <a:r>
              <a:rPr lang="nl-NL"/>
              <a:t> </a:t>
            </a:r>
            <a:r>
              <a:rPr lang="nl-NL" err="1"/>
              <a:t>text</a:t>
            </a:r>
            <a:endParaRPr lang="nl-NL"/>
          </a:p>
        </p:txBody>
      </p:sp>
    </p:spTree>
    <p:extLst>
      <p:ext uri="{BB962C8B-B14F-4D97-AF65-F5344CB8AC3E}">
        <p14:creationId xmlns:p14="http://schemas.microsoft.com/office/powerpoint/2010/main" val="31882112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el en tekst 2 kolommen">
    <p:spTree>
      <p:nvGrpSpPr>
        <p:cNvPr id="1" name=""/>
        <p:cNvGrpSpPr/>
        <p:nvPr/>
      </p:nvGrpSpPr>
      <p:grpSpPr>
        <a:xfrm>
          <a:off x="0" y="0"/>
          <a:ext cx="0" cy="0"/>
          <a:chOff x="0" y="0"/>
          <a:chExt cx="0" cy="0"/>
        </a:xfrm>
      </p:grpSpPr>
      <p:sp>
        <p:nvSpPr>
          <p:cNvPr id="5" name="Rechthoek 4">
            <a:extLst>
              <a:ext uri="{C183D7F6-B498-43B3-948B-1728B52AA6E4}">
                <adec:decorative xmlns:adec="http://schemas.microsoft.com/office/drawing/2017/decorative" val="1"/>
              </a:ext>
            </a:extLst>
          </p:cNvPr>
          <p:cNvSpPr/>
          <p:nvPr userDrawn="1"/>
        </p:nvSpPr>
        <p:spPr>
          <a:xfrm>
            <a:off x="0" y="6400802"/>
            <a:ext cx="9144000" cy="455084"/>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l-NL" sz="2400"/>
          </a:p>
        </p:txBody>
      </p:sp>
      <p:sp>
        <p:nvSpPr>
          <p:cNvPr id="23" name="Tijdelijke aanduiding voor tekst 22"/>
          <p:cNvSpPr>
            <a:spLocks noGrp="1"/>
          </p:cNvSpPr>
          <p:nvPr>
            <p:ph type="body" sz="quarter" idx="18" hasCustomPrompt="1"/>
          </p:nvPr>
        </p:nvSpPr>
        <p:spPr>
          <a:xfrm>
            <a:off x="4572000" y="1411834"/>
            <a:ext cx="4176464" cy="4988983"/>
          </a:xfrm>
        </p:spPr>
        <p:txBody>
          <a:bodyPr/>
          <a:lstStyle>
            <a:lvl1pPr>
              <a:defRPr baseline="0">
                <a:solidFill>
                  <a:schemeClr val="bg2">
                    <a:lumMod val="10000"/>
                  </a:schemeClr>
                </a:solidFill>
              </a:defRPr>
            </a:lvl1pPr>
            <a:lvl2pPr>
              <a:defRPr sz="2000">
                <a:solidFill>
                  <a:schemeClr val="bg2">
                    <a:lumMod val="10000"/>
                  </a:schemeClr>
                </a:solidFill>
              </a:defRPr>
            </a:lvl2pPr>
            <a:lvl3pPr>
              <a:defRPr sz="1800">
                <a:solidFill>
                  <a:schemeClr val="bg2">
                    <a:lumMod val="10000"/>
                  </a:schemeClr>
                </a:solidFill>
              </a:defRPr>
            </a:lvl3pPr>
            <a:lvl4pPr>
              <a:defRPr sz="1600">
                <a:solidFill>
                  <a:schemeClr val="bg2">
                    <a:lumMod val="10000"/>
                  </a:schemeClr>
                </a:solidFill>
              </a:defRPr>
            </a:lvl4pPr>
            <a:lvl5pPr>
              <a:defRPr sz="1400">
                <a:solidFill>
                  <a:schemeClr val="bg2">
                    <a:lumMod val="10000"/>
                  </a:schemeClr>
                </a:solidFill>
              </a:defRPr>
            </a:lvl5pPr>
          </a:lstStyle>
          <a:p>
            <a:pPr lvl="0"/>
            <a:r>
              <a:rPr lang="nl-NL" err="1"/>
              <a:t>Bullet</a:t>
            </a:r>
            <a:r>
              <a:rPr lang="nl-NL"/>
              <a:t> level 1</a:t>
            </a:r>
          </a:p>
          <a:p>
            <a:pPr lvl="1"/>
            <a:r>
              <a:rPr lang="nl-NL"/>
              <a:t>Tweede niveau</a:t>
            </a:r>
          </a:p>
          <a:p>
            <a:pPr lvl="2"/>
            <a:r>
              <a:rPr lang="nl-NL"/>
              <a:t>Derde niveau</a:t>
            </a:r>
          </a:p>
          <a:p>
            <a:pPr lvl="3"/>
            <a:r>
              <a:rPr lang="nl-NL"/>
              <a:t>Vierde niveau</a:t>
            </a:r>
          </a:p>
          <a:p>
            <a:pPr lvl="4"/>
            <a:r>
              <a:rPr lang="nl-NL"/>
              <a:t>Vijfde niveau</a:t>
            </a:r>
          </a:p>
        </p:txBody>
      </p:sp>
      <p:sp>
        <p:nvSpPr>
          <p:cNvPr id="4" name="Titel 3"/>
          <p:cNvSpPr>
            <a:spLocks noGrp="1"/>
          </p:cNvSpPr>
          <p:nvPr>
            <p:ph type="title" hasCustomPrompt="1"/>
          </p:nvPr>
        </p:nvSpPr>
        <p:spPr>
          <a:xfrm>
            <a:off x="323529" y="356660"/>
            <a:ext cx="8420423" cy="1056117"/>
          </a:xfrm>
        </p:spPr>
        <p:txBody>
          <a:bodyPr/>
          <a:lstStyle>
            <a:lvl1pPr>
              <a:defRPr baseline="0"/>
            </a:lvl1pPr>
          </a:lstStyle>
          <a:p>
            <a:r>
              <a:rPr lang="nl-NL" altLang="nl-NL"/>
              <a:t>Slide </a:t>
            </a:r>
            <a:r>
              <a:rPr lang="nl-NL" altLang="nl-NL" err="1"/>
              <a:t>title</a:t>
            </a:r>
            <a:endParaRPr lang="nl-NL"/>
          </a:p>
        </p:txBody>
      </p:sp>
      <p:sp>
        <p:nvSpPr>
          <p:cNvPr id="11" name="Tijdelijke aanduiding voor tekst 22"/>
          <p:cNvSpPr>
            <a:spLocks noGrp="1"/>
          </p:cNvSpPr>
          <p:nvPr>
            <p:ph type="body" sz="quarter" idx="19" hasCustomPrompt="1"/>
          </p:nvPr>
        </p:nvSpPr>
        <p:spPr>
          <a:xfrm>
            <a:off x="323528" y="1411819"/>
            <a:ext cx="4176464" cy="4988983"/>
          </a:xfrm>
        </p:spPr>
        <p:txBody>
          <a:bodyPr/>
          <a:lstStyle>
            <a:lvl1pPr>
              <a:defRPr baseline="0">
                <a:solidFill>
                  <a:schemeClr val="bg2">
                    <a:lumMod val="10000"/>
                  </a:schemeClr>
                </a:solidFill>
              </a:defRPr>
            </a:lvl1pPr>
            <a:lvl2pPr>
              <a:defRPr sz="2000">
                <a:solidFill>
                  <a:schemeClr val="bg2">
                    <a:lumMod val="10000"/>
                  </a:schemeClr>
                </a:solidFill>
              </a:defRPr>
            </a:lvl2pPr>
            <a:lvl3pPr>
              <a:defRPr sz="1800">
                <a:solidFill>
                  <a:schemeClr val="bg2">
                    <a:lumMod val="10000"/>
                  </a:schemeClr>
                </a:solidFill>
              </a:defRPr>
            </a:lvl3pPr>
            <a:lvl4pPr>
              <a:defRPr sz="1600">
                <a:solidFill>
                  <a:schemeClr val="bg2">
                    <a:lumMod val="10000"/>
                  </a:schemeClr>
                </a:solidFill>
              </a:defRPr>
            </a:lvl4pPr>
            <a:lvl5pPr>
              <a:defRPr sz="1400">
                <a:solidFill>
                  <a:schemeClr val="bg2">
                    <a:lumMod val="10000"/>
                  </a:schemeClr>
                </a:solidFill>
              </a:defRPr>
            </a:lvl5pPr>
          </a:lstStyle>
          <a:p>
            <a:pPr lvl="0"/>
            <a:r>
              <a:rPr lang="nl-NL" err="1"/>
              <a:t>Bullet</a:t>
            </a:r>
            <a:r>
              <a:rPr lang="nl-NL"/>
              <a:t> level 1</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dianummer 12"/>
          <p:cNvSpPr>
            <a:spLocks noGrp="1"/>
          </p:cNvSpPr>
          <p:nvPr>
            <p:ph type="sldNum" sz="quarter" idx="20"/>
          </p:nvPr>
        </p:nvSpPr>
        <p:spPr/>
        <p:txBody>
          <a:bodyPr/>
          <a:lstStyle>
            <a:lvl1pPr algn="ctr">
              <a:defRPr sz="1000" b="1" smtClean="0">
                <a:solidFill>
                  <a:srgbClr val="007FAE"/>
                </a:solidFill>
              </a:defRPr>
            </a:lvl1pPr>
          </a:lstStyle>
          <a:p>
            <a:pPr>
              <a:defRPr/>
            </a:pPr>
            <a:fld id="{1368AD61-CA57-4BD8-834E-48EEF07E3E83}" type="slidenum">
              <a:rPr lang="nl-NL"/>
              <a:pPr>
                <a:defRPr/>
              </a:pPr>
              <a:t>‹nr.›</a:t>
            </a:fld>
            <a:endParaRPr lang="nl-NL"/>
          </a:p>
        </p:txBody>
      </p:sp>
      <p:sp>
        <p:nvSpPr>
          <p:cNvPr id="7" name="Tijdelijke aanduiding voor datum 6"/>
          <p:cNvSpPr>
            <a:spLocks noGrp="1"/>
          </p:cNvSpPr>
          <p:nvPr>
            <p:ph type="dt" sz="half" idx="21"/>
          </p:nvPr>
        </p:nvSpPr>
        <p:spPr>
          <a:xfrm>
            <a:off x="6326189" y="6400802"/>
            <a:ext cx="2206625" cy="455084"/>
          </a:xfrm>
        </p:spPr>
        <p:txBody>
          <a:bodyPr/>
          <a:lstStyle>
            <a:lvl1pPr algn="r">
              <a:defRPr sz="1000" dirty="0">
                <a:solidFill>
                  <a:schemeClr val="accent4"/>
                </a:solidFill>
                <a:latin typeface="Arial" panose="020B0604020202020204" pitchFamily="34" charset="0"/>
                <a:cs typeface="Arial" panose="020B0604020202020204" pitchFamily="34" charset="0"/>
              </a:defRPr>
            </a:lvl1pPr>
          </a:lstStyle>
          <a:p>
            <a:pPr>
              <a:defRPr/>
            </a:pPr>
            <a:r>
              <a:rPr lang="nl-NL"/>
              <a:t>Date</a:t>
            </a:r>
          </a:p>
        </p:txBody>
      </p:sp>
      <p:sp>
        <p:nvSpPr>
          <p:cNvPr id="8" name="Tijdelijke aanduiding voor voettekst 11"/>
          <p:cNvSpPr>
            <a:spLocks noGrp="1"/>
          </p:cNvSpPr>
          <p:nvPr>
            <p:ph type="ftr" sz="quarter" idx="22"/>
          </p:nvPr>
        </p:nvSpPr>
        <p:spPr/>
        <p:txBody>
          <a:bodyPr/>
          <a:lstStyle>
            <a:lvl1pPr algn="l">
              <a:defRPr sz="1000" b="1" dirty="0" smtClean="0">
                <a:solidFill>
                  <a:srgbClr val="007FAE"/>
                </a:solidFill>
                <a:latin typeface="Arial" panose="020B0604020202020204" pitchFamily="34" charset="0"/>
                <a:cs typeface="Arial" panose="020B0604020202020204" pitchFamily="34" charset="0"/>
              </a:defRPr>
            </a:lvl1pPr>
          </a:lstStyle>
          <a:p>
            <a:pPr>
              <a:defRPr/>
            </a:pPr>
            <a:r>
              <a:rPr lang="nl-NL" err="1"/>
              <a:t>Footer</a:t>
            </a:r>
            <a:r>
              <a:rPr lang="nl-NL"/>
              <a:t> </a:t>
            </a:r>
            <a:r>
              <a:rPr lang="nl-NL" err="1"/>
              <a:t>text</a:t>
            </a:r>
            <a:endParaRPr lang="nl-NL"/>
          </a:p>
        </p:txBody>
      </p:sp>
    </p:spTree>
    <p:extLst>
      <p:ext uri="{BB962C8B-B14F-4D97-AF65-F5344CB8AC3E}">
        <p14:creationId xmlns:p14="http://schemas.microsoft.com/office/powerpoint/2010/main" val="10650226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el, afbeelding en tekst">
    <p:spTree>
      <p:nvGrpSpPr>
        <p:cNvPr id="1" name=""/>
        <p:cNvGrpSpPr/>
        <p:nvPr/>
      </p:nvGrpSpPr>
      <p:grpSpPr>
        <a:xfrm>
          <a:off x="0" y="0"/>
          <a:ext cx="0" cy="0"/>
          <a:chOff x="0" y="0"/>
          <a:chExt cx="0" cy="0"/>
        </a:xfrm>
      </p:grpSpPr>
      <p:sp>
        <p:nvSpPr>
          <p:cNvPr id="5" name="Rechthoek 4">
            <a:extLst>
              <a:ext uri="{C183D7F6-B498-43B3-948B-1728B52AA6E4}">
                <adec:decorative xmlns:adec="http://schemas.microsoft.com/office/drawing/2017/decorative" val="1"/>
              </a:ext>
            </a:extLst>
          </p:cNvPr>
          <p:cNvSpPr/>
          <p:nvPr userDrawn="1"/>
        </p:nvSpPr>
        <p:spPr>
          <a:xfrm>
            <a:off x="0" y="6400802"/>
            <a:ext cx="9144000" cy="455084"/>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l-NL" sz="2400"/>
          </a:p>
        </p:txBody>
      </p:sp>
      <p:sp>
        <p:nvSpPr>
          <p:cNvPr id="23" name="Tijdelijke aanduiding voor tekst 22"/>
          <p:cNvSpPr>
            <a:spLocks noGrp="1"/>
          </p:cNvSpPr>
          <p:nvPr>
            <p:ph type="body" sz="quarter" idx="18" hasCustomPrompt="1"/>
          </p:nvPr>
        </p:nvSpPr>
        <p:spPr>
          <a:xfrm>
            <a:off x="4572000" y="1411834"/>
            <a:ext cx="4176464" cy="4988983"/>
          </a:xfrm>
        </p:spPr>
        <p:txBody>
          <a:bodyPr/>
          <a:lstStyle>
            <a:lvl1pPr>
              <a:defRPr baseline="0">
                <a:solidFill>
                  <a:schemeClr val="bg2">
                    <a:lumMod val="10000"/>
                  </a:schemeClr>
                </a:solidFill>
              </a:defRPr>
            </a:lvl1pPr>
            <a:lvl2pPr>
              <a:defRPr sz="2000">
                <a:solidFill>
                  <a:schemeClr val="bg2">
                    <a:lumMod val="10000"/>
                  </a:schemeClr>
                </a:solidFill>
              </a:defRPr>
            </a:lvl2pPr>
            <a:lvl3pPr>
              <a:defRPr sz="1800">
                <a:solidFill>
                  <a:schemeClr val="bg2">
                    <a:lumMod val="10000"/>
                  </a:schemeClr>
                </a:solidFill>
              </a:defRPr>
            </a:lvl3pPr>
            <a:lvl4pPr>
              <a:defRPr sz="1600">
                <a:solidFill>
                  <a:schemeClr val="bg2">
                    <a:lumMod val="10000"/>
                  </a:schemeClr>
                </a:solidFill>
              </a:defRPr>
            </a:lvl4pPr>
            <a:lvl5pPr>
              <a:defRPr sz="1400">
                <a:solidFill>
                  <a:schemeClr val="bg2">
                    <a:lumMod val="10000"/>
                  </a:schemeClr>
                </a:solidFill>
              </a:defRPr>
            </a:lvl5pPr>
          </a:lstStyle>
          <a:p>
            <a:pPr lvl="0"/>
            <a:r>
              <a:rPr lang="nl-NL" err="1"/>
              <a:t>Bullet</a:t>
            </a:r>
            <a:r>
              <a:rPr lang="nl-NL"/>
              <a:t> level 1</a:t>
            </a:r>
          </a:p>
          <a:p>
            <a:pPr lvl="1"/>
            <a:r>
              <a:rPr lang="nl-NL"/>
              <a:t>Tweede niveau</a:t>
            </a:r>
          </a:p>
          <a:p>
            <a:pPr lvl="2"/>
            <a:r>
              <a:rPr lang="nl-NL"/>
              <a:t>Derde niveau</a:t>
            </a:r>
          </a:p>
          <a:p>
            <a:pPr lvl="3"/>
            <a:r>
              <a:rPr lang="nl-NL"/>
              <a:t>Vierde niveau</a:t>
            </a:r>
          </a:p>
          <a:p>
            <a:pPr lvl="4"/>
            <a:r>
              <a:rPr lang="nl-NL"/>
              <a:t>Vijfde niveau</a:t>
            </a:r>
          </a:p>
        </p:txBody>
      </p:sp>
      <p:sp>
        <p:nvSpPr>
          <p:cNvPr id="4" name="Titel 3"/>
          <p:cNvSpPr>
            <a:spLocks noGrp="1"/>
          </p:cNvSpPr>
          <p:nvPr>
            <p:ph type="title" hasCustomPrompt="1"/>
          </p:nvPr>
        </p:nvSpPr>
        <p:spPr>
          <a:xfrm>
            <a:off x="323529" y="356660"/>
            <a:ext cx="8420423" cy="1056117"/>
          </a:xfrm>
        </p:spPr>
        <p:txBody>
          <a:bodyPr/>
          <a:lstStyle>
            <a:lvl1pPr>
              <a:defRPr baseline="0"/>
            </a:lvl1pPr>
          </a:lstStyle>
          <a:p>
            <a:r>
              <a:rPr lang="nl-NL"/>
              <a:t>Slide </a:t>
            </a:r>
            <a:r>
              <a:rPr lang="nl-NL" err="1"/>
              <a:t>title</a:t>
            </a:r>
            <a:endParaRPr lang="nl-NL"/>
          </a:p>
        </p:txBody>
      </p:sp>
      <p:sp>
        <p:nvSpPr>
          <p:cNvPr id="3" name="Tijdelijke aanduiding voor afbeelding 2"/>
          <p:cNvSpPr>
            <a:spLocks noGrp="1"/>
          </p:cNvSpPr>
          <p:nvPr>
            <p:ph type="pic" sz="quarter" idx="22" hasCustomPrompt="1"/>
          </p:nvPr>
        </p:nvSpPr>
        <p:spPr>
          <a:xfrm>
            <a:off x="323528" y="1411834"/>
            <a:ext cx="4248472" cy="4988983"/>
          </a:xfrm>
        </p:spPr>
        <p:txBody>
          <a:bodyPr rtlCol="0">
            <a:noAutofit/>
          </a:bodyPr>
          <a:lstStyle>
            <a:lvl1pPr marL="342891" marR="0" indent="-342891" algn="l" defTabSz="914377" rtl="0" eaLnBrk="1" fontAlgn="auto" latinLnBrk="0" hangingPunct="1">
              <a:lnSpc>
                <a:spcPct val="100000"/>
              </a:lnSpc>
              <a:spcBef>
                <a:spcPct val="20000"/>
              </a:spcBef>
              <a:spcAft>
                <a:spcPts val="0"/>
              </a:spcAft>
              <a:buClr>
                <a:srgbClr val="E5007D"/>
              </a:buClr>
              <a:buSzTx/>
              <a:buFont typeface="Arial" panose="020B0604020202020204" pitchFamily="34" charset="0"/>
              <a:buChar char="•"/>
              <a:tabLst/>
              <a:defRPr sz="2200"/>
            </a:lvl1pPr>
          </a:lstStyle>
          <a:p>
            <a:pPr lvl="0"/>
            <a:r>
              <a:rPr lang="nl-NL" noProof="0"/>
              <a:t>Click on </a:t>
            </a:r>
            <a:r>
              <a:rPr lang="nl-NL" noProof="0" err="1"/>
              <a:t>the</a:t>
            </a:r>
            <a:r>
              <a:rPr lang="nl-NL" noProof="0"/>
              <a:t> icon below </a:t>
            </a:r>
            <a:r>
              <a:rPr lang="nl-NL" noProof="0" err="1"/>
              <a:t>to</a:t>
            </a:r>
            <a:r>
              <a:rPr lang="nl-NL" noProof="0"/>
              <a:t> </a:t>
            </a:r>
            <a:r>
              <a:rPr lang="nl-NL" noProof="0" err="1"/>
              <a:t>insert</a:t>
            </a:r>
            <a:r>
              <a:rPr lang="nl-NL" noProof="0"/>
              <a:t> a picture</a:t>
            </a:r>
          </a:p>
        </p:txBody>
      </p:sp>
      <p:sp>
        <p:nvSpPr>
          <p:cNvPr id="6" name="Tijdelijke aanduiding voor dianummer 12"/>
          <p:cNvSpPr>
            <a:spLocks noGrp="1"/>
          </p:cNvSpPr>
          <p:nvPr>
            <p:ph type="sldNum" sz="quarter" idx="23"/>
          </p:nvPr>
        </p:nvSpPr>
        <p:spPr/>
        <p:txBody>
          <a:bodyPr/>
          <a:lstStyle>
            <a:lvl1pPr algn="ctr">
              <a:defRPr sz="1000" b="1" smtClean="0">
                <a:solidFill>
                  <a:srgbClr val="007FAE"/>
                </a:solidFill>
              </a:defRPr>
            </a:lvl1pPr>
          </a:lstStyle>
          <a:p>
            <a:pPr>
              <a:defRPr/>
            </a:pPr>
            <a:fld id="{79165674-9E81-416D-92A4-157D9C018694}" type="slidenum">
              <a:rPr lang="nl-NL"/>
              <a:pPr>
                <a:defRPr/>
              </a:pPr>
              <a:t>‹nr.›</a:t>
            </a:fld>
            <a:endParaRPr lang="nl-NL"/>
          </a:p>
        </p:txBody>
      </p:sp>
      <p:sp>
        <p:nvSpPr>
          <p:cNvPr id="7" name="Tijdelijke aanduiding voor datum 6"/>
          <p:cNvSpPr>
            <a:spLocks noGrp="1"/>
          </p:cNvSpPr>
          <p:nvPr>
            <p:ph type="dt" sz="half" idx="24"/>
          </p:nvPr>
        </p:nvSpPr>
        <p:spPr>
          <a:xfrm>
            <a:off x="6326189" y="6400802"/>
            <a:ext cx="2206625" cy="455084"/>
          </a:xfrm>
        </p:spPr>
        <p:txBody>
          <a:bodyPr/>
          <a:lstStyle>
            <a:lvl1pPr algn="r">
              <a:defRPr sz="1000" dirty="0">
                <a:solidFill>
                  <a:schemeClr val="accent4"/>
                </a:solidFill>
                <a:latin typeface="Arial" panose="020B0604020202020204" pitchFamily="34" charset="0"/>
                <a:cs typeface="Arial" panose="020B0604020202020204" pitchFamily="34" charset="0"/>
              </a:defRPr>
            </a:lvl1pPr>
          </a:lstStyle>
          <a:p>
            <a:pPr>
              <a:defRPr/>
            </a:pPr>
            <a:r>
              <a:rPr lang="nl-NL"/>
              <a:t>Date</a:t>
            </a:r>
          </a:p>
        </p:txBody>
      </p:sp>
      <p:sp>
        <p:nvSpPr>
          <p:cNvPr id="8" name="Tijdelijke aanduiding voor voettekst 11"/>
          <p:cNvSpPr>
            <a:spLocks noGrp="1"/>
          </p:cNvSpPr>
          <p:nvPr>
            <p:ph type="ftr" sz="quarter" idx="25"/>
          </p:nvPr>
        </p:nvSpPr>
        <p:spPr/>
        <p:txBody>
          <a:bodyPr/>
          <a:lstStyle>
            <a:lvl1pPr algn="l">
              <a:defRPr sz="1000" b="1" dirty="0" smtClean="0">
                <a:solidFill>
                  <a:srgbClr val="007FAE"/>
                </a:solidFill>
                <a:latin typeface="Arial" panose="020B0604020202020204" pitchFamily="34" charset="0"/>
                <a:cs typeface="Arial" panose="020B0604020202020204" pitchFamily="34" charset="0"/>
              </a:defRPr>
            </a:lvl1pPr>
          </a:lstStyle>
          <a:p>
            <a:pPr>
              <a:defRPr/>
            </a:pPr>
            <a:r>
              <a:rPr lang="nl-NL" err="1"/>
              <a:t>Footer</a:t>
            </a:r>
            <a:r>
              <a:rPr lang="nl-NL"/>
              <a:t> </a:t>
            </a:r>
            <a:r>
              <a:rPr lang="nl-NL" err="1"/>
              <a:t>text</a:t>
            </a:r>
            <a:endParaRPr lang="nl-NL"/>
          </a:p>
        </p:txBody>
      </p:sp>
    </p:spTree>
    <p:extLst>
      <p:ext uri="{BB962C8B-B14F-4D97-AF65-F5344CB8AC3E}">
        <p14:creationId xmlns:p14="http://schemas.microsoft.com/office/powerpoint/2010/main" val="318748754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el, media en tekst">
    <p:spTree>
      <p:nvGrpSpPr>
        <p:cNvPr id="1" name=""/>
        <p:cNvGrpSpPr/>
        <p:nvPr/>
      </p:nvGrpSpPr>
      <p:grpSpPr>
        <a:xfrm>
          <a:off x="0" y="0"/>
          <a:ext cx="0" cy="0"/>
          <a:chOff x="0" y="0"/>
          <a:chExt cx="0" cy="0"/>
        </a:xfrm>
      </p:grpSpPr>
      <p:sp>
        <p:nvSpPr>
          <p:cNvPr id="5" name="Rechthoek 4">
            <a:extLst>
              <a:ext uri="{C183D7F6-B498-43B3-948B-1728B52AA6E4}">
                <adec:decorative xmlns:adec="http://schemas.microsoft.com/office/drawing/2017/decorative" val="1"/>
              </a:ext>
            </a:extLst>
          </p:cNvPr>
          <p:cNvSpPr/>
          <p:nvPr userDrawn="1"/>
        </p:nvSpPr>
        <p:spPr>
          <a:xfrm>
            <a:off x="0" y="6400802"/>
            <a:ext cx="9144000" cy="455084"/>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l-NL" sz="2400"/>
          </a:p>
        </p:txBody>
      </p:sp>
      <p:sp>
        <p:nvSpPr>
          <p:cNvPr id="23" name="Tijdelijke aanduiding voor tekst 22"/>
          <p:cNvSpPr>
            <a:spLocks noGrp="1"/>
          </p:cNvSpPr>
          <p:nvPr>
            <p:ph type="body" sz="quarter" idx="18" hasCustomPrompt="1"/>
          </p:nvPr>
        </p:nvSpPr>
        <p:spPr>
          <a:xfrm>
            <a:off x="4572000" y="1411834"/>
            <a:ext cx="4176464" cy="4988983"/>
          </a:xfrm>
        </p:spPr>
        <p:txBody>
          <a:bodyPr/>
          <a:lstStyle>
            <a:lvl1pPr>
              <a:defRPr baseline="0">
                <a:solidFill>
                  <a:schemeClr val="bg2">
                    <a:lumMod val="10000"/>
                  </a:schemeClr>
                </a:solidFill>
              </a:defRPr>
            </a:lvl1pPr>
            <a:lvl2pPr>
              <a:defRPr sz="2000">
                <a:solidFill>
                  <a:schemeClr val="bg2">
                    <a:lumMod val="10000"/>
                  </a:schemeClr>
                </a:solidFill>
              </a:defRPr>
            </a:lvl2pPr>
            <a:lvl3pPr>
              <a:defRPr sz="1800">
                <a:solidFill>
                  <a:schemeClr val="bg2">
                    <a:lumMod val="10000"/>
                  </a:schemeClr>
                </a:solidFill>
              </a:defRPr>
            </a:lvl3pPr>
            <a:lvl4pPr>
              <a:defRPr sz="1600">
                <a:solidFill>
                  <a:schemeClr val="bg2">
                    <a:lumMod val="10000"/>
                  </a:schemeClr>
                </a:solidFill>
              </a:defRPr>
            </a:lvl4pPr>
            <a:lvl5pPr>
              <a:defRPr sz="1400">
                <a:solidFill>
                  <a:schemeClr val="bg2">
                    <a:lumMod val="10000"/>
                  </a:schemeClr>
                </a:solidFill>
              </a:defRPr>
            </a:lvl5pPr>
          </a:lstStyle>
          <a:p>
            <a:pPr lvl="0"/>
            <a:r>
              <a:rPr lang="nl-NL" err="1"/>
              <a:t>Bullet</a:t>
            </a:r>
            <a:r>
              <a:rPr lang="nl-NL"/>
              <a:t> level 1</a:t>
            </a:r>
          </a:p>
          <a:p>
            <a:pPr lvl="1"/>
            <a:r>
              <a:rPr lang="nl-NL"/>
              <a:t>Tweede niveau</a:t>
            </a:r>
          </a:p>
          <a:p>
            <a:pPr lvl="2"/>
            <a:r>
              <a:rPr lang="nl-NL"/>
              <a:t>Derde niveau</a:t>
            </a:r>
          </a:p>
          <a:p>
            <a:pPr lvl="3"/>
            <a:r>
              <a:rPr lang="nl-NL"/>
              <a:t>Vierde niveau</a:t>
            </a:r>
          </a:p>
          <a:p>
            <a:pPr lvl="4"/>
            <a:r>
              <a:rPr lang="nl-NL"/>
              <a:t>Vijfde niveau</a:t>
            </a:r>
          </a:p>
        </p:txBody>
      </p:sp>
      <p:sp>
        <p:nvSpPr>
          <p:cNvPr id="4" name="Titel 3"/>
          <p:cNvSpPr>
            <a:spLocks noGrp="1"/>
          </p:cNvSpPr>
          <p:nvPr>
            <p:ph type="title" hasCustomPrompt="1"/>
          </p:nvPr>
        </p:nvSpPr>
        <p:spPr>
          <a:xfrm>
            <a:off x="323529" y="356660"/>
            <a:ext cx="8420423" cy="1056117"/>
          </a:xfrm>
        </p:spPr>
        <p:txBody>
          <a:bodyPr/>
          <a:lstStyle>
            <a:lvl1pPr>
              <a:defRPr baseline="0"/>
            </a:lvl1pPr>
          </a:lstStyle>
          <a:p>
            <a:r>
              <a:rPr lang="nl-NL" altLang="nl-NL"/>
              <a:t>Slide </a:t>
            </a:r>
            <a:r>
              <a:rPr lang="nl-NL" altLang="nl-NL" err="1"/>
              <a:t>title</a:t>
            </a:r>
            <a:endParaRPr lang="nl-NL"/>
          </a:p>
        </p:txBody>
      </p:sp>
      <p:sp>
        <p:nvSpPr>
          <p:cNvPr id="12" name="Tijdelijke aanduiding voor inhoud 11"/>
          <p:cNvSpPr>
            <a:spLocks noGrp="1"/>
          </p:cNvSpPr>
          <p:nvPr>
            <p:ph sz="quarter" idx="21" hasCustomPrompt="1"/>
          </p:nvPr>
        </p:nvSpPr>
        <p:spPr>
          <a:xfrm>
            <a:off x="323850" y="1412786"/>
            <a:ext cx="4248151" cy="4988023"/>
          </a:xfrm>
        </p:spPr>
        <p:txBody>
          <a:bodyPr/>
          <a:lstStyle>
            <a:lvl1pPr>
              <a:defRPr sz="2200"/>
            </a:lvl1pPr>
          </a:lstStyle>
          <a:p>
            <a:pPr lvl="0"/>
            <a:r>
              <a:rPr lang="nl-NL" noProof="0"/>
              <a:t>Click on </a:t>
            </a:r>
            <a:r>
              <a:rPr lang="nl-NL" noProof="0" err="1"/>
              <a:t>one</a:t>
            </a:r>
            <a:r>
              <a:rPr lang="nl-NL" noProof="0"/>
              <a:t> of </a:t>
            </a:r>
            <a:r>
              <a:rPr lang="nl-NL" noProof="0" err="1"/>
              <a:t>the</a:t>
            </a:r>
            <a:r>
              <a:rPr lang="nl-NL" noProof="0"/>
              <a:t> </a:t>
            </a:r>
            <a:r>
              <a:rPr lang="nl-NL" noProof="0" err="1"/>
              <a:t>icons</a:t>
            </a:r>
            <a:r>
              <a:rPr lang="nl-NL" noProof="0"/>
              <a:t> below </a:t>
            </a:r>
            <a:r>
              <a:rPr lang="nl-NL" noProof="0" err="1"/>
              <a:t>to</a:t>
            </a:r>
            <a:r>
              <a:rPr lang="nl-NL" noProof="0"/>
              <a:t> </a:t>
            </a:r>
            <a:r>
              <a:rPr lang="nl-NL" noProof="0" err="1"/>
              <a:t>insert</a:t>
            </a:r>
            <a:r>
              <a:rPr lang="nl-NL" noProof="0"/>
              <a:t> a picture, </a:t>
            </a:r>
            <a:r>
              <a:rPr lang="nl-NL" noProof="0" err="1"/>
              <a:t>table</a:t>
            </a:r>
            <a:r>
              <a:rPr lang="nl-NL" noProof="0"/>
              <a:t>, </a:t>
            </a:r>
            <a:r>
              <a:rPr lang="nl-NL" noProof="0" err="1"/>
              <a:t>graph</a:t>
            </a:r>
            <a:r>
              <a:rPr lang="nl-NL" noProof="0"/>
              <a:t>, video or </a:t>
            </a:r>
            <a:r>
              <a:rPr lang="nl-NL" noProof="0" err="1"/>
              <a:t>other</a:t>
            </a:r>
            <a:r>
              <a:rPr lang="nl-NL" noProof="0"/>
              <a:t> media</a:t>
            </a:r>
          </a:p>
        </p:txBody>
      </p:sp>
      <p:sp>
        <p:nvSpPr>
          <p:cNvPr id="6" name="Tijdelijke aanduiding voor dianummer 12"/>
          <p:cNvSpPr>
            <a:spLocks noGrp="1"/>
          </p:cNvSpPr>
          <p:nvPr>
            <p:ph type="sldNum" sz="quarter" idx="22"/>
          </p:nvPr>
        </p:nvSpPr>
        <p:spPr/>
        <p:txBody>
          <a:bodyPr/>
          <a:lstStyle>
            <a:lvl1pPr algn="ctr">
              <a:defRPr sz="1000" b="1" smtClean="0">
                <a:solidFill>
                  <a:srgbClr val="007FAE"/>
                </a:solidFill>
              </a:defRPr>
            </a:lvl1pPr>
          </a:lstStyle>
          <a:p>
            <a:pPr>
              <a:defRPr/>
            </a:pPr>
            <a:fld id="{F6FF2055-2245-4721-A884-F57814184D9A}" type="slidenum">
              <a:rPr lang="nl-NL"/>
              <a:pPr>
                <a:defRPr/>
              </a:pPr>
              <a:t>‹nr.›</a:t>
            </a:fld>
            <a:endParaRPr lang="nl-NL"/>
          </a:p>
        </p:txBody>
      </p:sp>
      <p:sp>
        <p:nvSpPr>
          <p:cNvPr id="7" name="Tijdelijke aanduiding voor datum 6"/>
          <p:cNvSpPr>
            <a:spLocks noGrp="1"/>
          </p:cNvSpPr>
          <p:nvPr>
            <p:ph type="dt" sz="half" idx="23"/>
          </p:nvPr>
        </p:nvSpPr>
        <p:spPr>
          <a:xfrm>
            <a:off x="6326189" y="6400802"/>
            <a:ext cx="2206625" cy="455084"/>
          </a:xfrm>
        </p:spPr>
        <p:txBody>
          <a:bodyPr/>
          <a:lstStyle>
            <a:lvl1pPr algn="r">
              <a:defRPr sz="1000" dirty="0">
                <a:solidFill>
                  <a:schemeClr val="accent4"/>
                </a:solidFill>
                <a:latin typeface="Arial" panose="020B0604020202020204" pitchFamily="34" charset="0"/>
                <a:cs typeface="Arial" panose="020B0604020202020204" pitchFamily="34" charset="0"/>
              </a:defRPr>
            </a:lvl1pPr>
          </a:lstStyle>
          <a:p>
            <a:pPr>
              <a:defRPr/>
            </a:pPr>
            <a:r>
              <a:rPr lang="nl-NL"/>
              <a:t>Date</a:t>
            </a:r>
          </a:p>
        </p:txBody>
      </p:sp>
      <p:sp>
        <p:nvSpPr>
          <p:cNvPr id="8" name="Tijdelijke aanduiding voor voettekst 11"/>
          <p:cNvSpPr>
            <a:spLocks noGrp="1"/>
          </p:cNvSpPr>
          <p:nvPr>
            <p:ph type="ftr" sz="quarter" idx="24"/>
          </p:nvPr>
        </p:nvSpPr>
        <p:spPr/>
        <p:txBody>
          <a:bodyPr/>
          <a:lstStyle>
            <a:lvl1pPr algn="l">
              <a:defRPr sz="1000" b="1" dirty="0" smtClean="0">
                <a:solidFill>
                  <a:srgbClr val="007FAE"/>
                </a:solidFill>
                <a:latin typeface="Arial" panose="020B0604020202020204" pitchFamily="34" charset="0"/>
                <a:cs typeface="Arial" panose="020B0604020202020204" pitchFamily="34" charset="0"/>
              </a:defRPr>
            </a:lvl1pPr>
          </a:lstStyle>
          <a:p>
            <a:pPr>
              <a:defRPr/>
            </a:pPr>
            <a:r>
              <a:rPr lang="nl-NL" err="1"/>
              <a:t>Footer</a:t>
            </a:r>
            <a:r>
              <a:rPr lang="nl-NL"/>
              <a:t> </a:t>
            </a:r>
            <a:r>
              <a:rPr lang="nl-NL" err="1"/>
              <a:t>text</a:t>
            </a:r>
            <a:endParaRPr lang="nl-NL"/>
          </a:p>
        </p:txBody>
      </p:sp>
    </p:spTree>
    <p:extLst>
      <p:ext uri="{BB962C8B-B14F-4D97-AF65-F5344CB8AC3E}">
        <p14:creationId xmlns:p14="http://schemas.microsoft.com/office/powerpoint/2010/main" val="10016781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el en blanco ruimte">
    <p:spTree>
      <p:nvGrpSpPr>
        <p:cNvPr id="1" name=""/>
        <p:cNvGrpSpPr/>
        <p:nvPr/>
      </p:nvGrpSpPr>
      <p:grpSpPr>
        <a:xfrm>
          <a:off x="0" y="0"/>
          <a:ext cx="0" cy="0"/>
          <a:chOff x="0" y="0"/>
          <a:chExt cx="0" cy="0"/>
        </a:xfrm>
      </p:grpSpPr>
      <p:sp>
        <p:nvSpPr>
          <p:cNvPr id="3" name="Rechthoek 2">
            <a:extLst>
              <a:ext uri="{C183D7F6-B498-43B3-948B-1728B52AA6E4}">
                <adec:decorative xmlns:adec="http://schemas.microsoft.com/office/drawing/2017/decorative" val="1"/>
              </a:ext>
            </a:extLst>
          </p:cNvPr>
          <p:cNvSpPr/>
          <p:nvPr userDrawn="1"/>
        </p:nvSpPr>
        <p:spPr>
          <a:xfrm>
            <a:off x="0" y="6400802"/>
            <a:ext cx="9144000" cy="455084"/>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l-NL" sz="2400"/>
          </a:p>
        </p:txBody>
      </p:sp>
      <p:sp>
        <p:nvSpPr>
          <p:cNvPr id="2" name="Titel 1"/>
          <p:cNvSpPr>
            <a:spLocks noGrp="1"/>
          </p:cNvSpPr>
          <p:nvPr>
            <p:ph type="title" hasCustomPrompt="1"/>
          </p:nvPr>
        </p:nvSpPr>
        <p:spPr/>
        <p:txBody>
          <a:bodyPr/>
          <a:lstStyle>
            <a:lvl1pPr>
              <a:defRPr/>
            </a:lvl1pPr>
          </a:lstStyle>
          <a:p>
            <a:r>
              <a:rPr lang="nl-NL" altLang="nl-NL"/>
              <a:t>Slide </a:t>
            </a:r>
            <a:r>
              <a:rPr lang="nl-NL" altLang="nl-NL" err="1"/>
              <a:t>title</a:t>
            </a:r>
            <a:endParaRPr lang="nl-NL"/>
          </a:p>
        </p:txBody>
      </p:sp>
      <p:sp>
        <p:nvSpPr>
          <p:cNvPr id="4" name="Tijdelijke aanduiding voor dianummer 12"/>
          <p:cNvSpPr>
            <a:spLocks noGrp="1"/>
          </p:cNvSpPr>
          <p:nvPr>
            <p:ph type="sldNum" sz="quarter" idx="10"/>
          </p:nvPr>
        </p:nvSpPr>
        <p:spPr/>
        <p:txBody>
          <a:bodyPr/>
          <a:lstStyle>
            <a:lvl1pPr algn="ctr">
              <a:defRPr sz="1000" b="1" smtClean="0">
                <a:solidFill>
                  <a:srgbClr val="007FAE"/>
                </a:solidFill>
              </a:defRPr>
            </a:lvl1pPr>
          </a:lstStyle>
          <a:p>
            <a:pPr>
              <a:defRPr/>
            </a:pPr>
            <a:fld id="{4BCFBD28-9376-469E-A21E-58618A015C31}" type="slidenum">
              <a:rPr lang="nl-NL"/>
              <a:pPr>
                <a:defRPr/>
              </a:pPr>
              <a:t>‹nr.›</a:t>
            </a:fld>
            <a:endParaRPr lang="nl-NL"/>
          </a:p>
        </p:txBody>
      </p:sp>
      <p:sp>
        <p:nvSpPr>
          <p:cNvPr id="5" name="Tijdelijke aanduiding voor datum 6"/>
          <p:cNvSpPr>
            <a:spLocks noGrp="1"/>
          </p:cNvSpPr>
          <p:nvPr>
            <p:ph type="dt" sz="half" idx="11"/>
          </p:nvPr>
        </p:nvSpPr>
        <p:spPr>
          <a:xfrm>
            <a:off x="6326189" y="6400802"/>
            <a:ext cx="2206625" cy="455084"/>
          </a:xfrm>
        </p:spPr>
        <p:txBody>
          <a:bodyPr/>
          <a:lstStyle>
            <a:lvl1pPr algn="r">
              <a:defRPr sz="1000" dirty="0">
                <a:solidFill>
                  <a:schemeClr val="accent4"/>
                </a:solidFill>
                <a:latin typeface="Arial" panose="020B0604020202020204" pitchFamily="34" charset="0"/>
                <a:cs typeface="Arial" panose="020B0604020202020204" pitchFamily="34" charset="0"/>
              </a:defRPr>
            </a:lvl1pPr>
          </a:lstStyle>
          <a:p>
            <a:pPr>
              <a:defRPr/>
            </a:pPr>
            <a:r>
              <a:rPr lang="nl-NL"/>
              <a:t>Date</a:t>
            </a:r>
          </a:p>
        </p:txBody>
      </p:sp>
      <p:sp>
        <p:nvSpPr>
          <p:cNvPr id="6" name="Tijdelijke aanduiding voor voettekst 11"/>
          <p:cNvSpPr>
            <a:spLocks noGrp="1"/>
          </p:cNvSpPr>
          <p:nvPr>
            <p:ph type="ftr" sz="quarter" idx="12"/>
          </p:nvPr>
        </p:nvSpPr>
        <p:spPr/>
        <p:txBody>
          <a:bodyPr/>
          <a:lstStyle>
            <a:lvl1pPr algn="l">
              <a:defRPr sz="1000" b="1" dirty="0" smtClean="0">
                <a:solidFill>
                  <a:srgbClr val="007FAE"/>
                </a:solidFill>
                <a:latin typeface="Arial" panose="020B0604020202020204" pitchFamily="34" charset="0"/>
                <a:cs typeface="Arial" panose="020B0604020202020204" pitchFamily="34" charset="0"/>
              </a:defRPr>
            </a:lvl1pPr>
          </a:lstStyle>
          <a:p>
            <a:pPr>
              <a:defRPr/>
            </a:pPr>
            <a:r>
              <a:rPr lang="nl-NL" err="1"/>
              <a:t>Footer</a:t>
            </a:r>
            <a:r>
              <a:rPr lang="nl-NL"/>
              <a:t> </a:t>
            </a:r>
            <a:r>
              <a:rPr lang="nl-NL" err="1"/>
              <a:t>text</a:t>
            </a:r>
            <a:endParaRPr lang="nl-NL"/>
          </a:p>
        </p:txBody>
      </p:sp>
    </p:spTree>
    <p:extLst>
      <p:ext uri="{BB962C8B-B14F-4D97-AF65-F5344CB8AC3E}">
        <p14:creationId xmlns:p14="http://schemas.microsoft.com/office/powerpoint/2010/main" val="2713066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eeld iPad (Staand)">
    <p:spTree>
      <p:nvGrpSpPr>
        <p:cNvPr id="1" name=""/>
        <p:cNvGrpSpPr/>
        <p:nvPr/>
      </p:nvGrpSpPr>
      <p:grpSpPr>
        <a:xfrm>
          <a:off x="0" y="0"/>
          <a:ext cx="0" cy="0"/>
          <a:chOff x="0" y="0"/>
          <a:chExt cx="0" cy="0"/>
        </a:xfrm>
      </p:grpSpPr>
      <p:grpSp>
        <p:nvGrpSpPr>
          <p:cNvPr id="9" name="sBackgroundLines"/>
          <p:cNvGrpSpPr/>
          <p:nvPr userDrawn="1"/>
        </p:nvGrpSpPr>
        <p:grpSpPr bwMode="ltGray">
          <a:xfrm>
            <a:off x="2644777" y="4246563"/>
            <a:ext cx="6499225" cy="2611438"/>
            <a:chOff x="2644775" y="4246563"/>
            <a:chExt cx="6499225" cy="2611438"/>
          </a:xfrm>
        </p:grpSpPr>
        <p:sp>
          <p:nvSpPr>
            <p:cNvPr id="10" name="Freeform 9"/>
            <p:cNvSpPr>
              <a:spLocks/>
            </p:cNvSpPr>
            <p:nvPr userDrawn="1"/>
          </p:nvSpPr>
          <p:spPr bwMode="ltGray">
            <a:xfrm>
              <a:off x="2644775" y="4657725"/>
              <a:ext cx="6499225" cy="2200275"/>
            </a:xfrm>
            <a:custGeom>
              <a:avLst/>
              <a:gdLst>
                <a:gd name="T0" fmla="*/ 11091 w 32750"/>
                <a:gd name="T1" fmla="*/ 2 h 11085"/>
                <a:gd name="T2" fmla="*/ 4211 w 32750"/>
                <a:gd name="T3" fmla="*/ 3808 h 11085"/>
                <a:gd name="T4" fmla="*/ 0 w 32750"/>
                <a:gd name="T5" fmla="*/ 11085 h 11085"/>
                <a:gd name="T6" fmla="*/ 74 w 32750"/>
                <a:gd name="T7" fmla="*/ 11085 h 11085"/>
                <a:gd name="T8" fmla="*/ 4266 w 32750"/>
                <a:gd name="T9" fmla="*/ 3841 h 11085"/>
                <a:gd name="T10" fmla="*/ 11091 w 32750"/>
                <a:gd name="T11" fmla="*/ 66 h 11085"/>
                <a:gd name="T12" fmla="*/ 32750 w 32750"/>
                <a:gd name="T13" fmla="*/ 64 h 11085"/>
                <a:gd name="T14" fmla="*/ 32750 w 32750"/>
                <a:gd name="T15" fmla="*/ 0 h 11085"/>
                <a:gd name="T16" fmla="*/ 11091 w 32750"/>
                <a:gd name="T17" fmla="*/ 2 h 1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750" h="11085">
                  <a:moveTo>
                    <a:pt x="11091" y="2"/>
                  </a:moveTo>
                  <a:cubicBezTo>
                    <a:pt x="8283" y="2"/>
                    <a:pt x="5712" y="1424"/>
                    <a:pt x="4211" y="3808"/>
                  </a:cubicBezTo>
                  <a:cubicBezTo>
                    <a:pt x="0" y="11085"/>
                    <a:pt x="0" y="11085"/>
                    <a:pt x="0" y="11085"/>
                  </a:cubicBezTo>
                  <a:cubicBezTo>
                    <a:pt x="74" y="11085"/>
                    <a:pt x="74" y="11085"/>
                    <a:pt x="74" y="11085"/>
                  </a:cubicBezTo>
                  <a:cubicBezTo>
                    <a:pt x="4266" y="3841"/>
                    <a:pt x="4266" y="3841"/>
                    <a:pt x="4266" y="3841"/>
                  </a:cubicBezTo>
                  <a:cubicBezTo>
                    <a:pt x="5754" y="1477"/>
                    <a:pt x="8305" y="66"/>
                    <a:pt x="11091" y="66"/>
                  </a:cubicBezTo>
                  <a:cubicBezTo>
                    <a:pt x="32750" y="64"/>
                    <a:pt x="32750" y="64"/>
                    <a:pt x="32750" y="64"/>
                  </a:cubicBezTo>
                  <a:cubicBezTo>
                    <a:pt x="32750" y="0"/>
                    <a:pt x="32750" y="0"/>
                    <a:pt x="32750" y="0"/>
                  </a:cubicBezTo>
                  <a:lnTo>
                    <a:pt x="11091"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nl-NL"/>
            </a:p>
          </p:txBody>
        </p:sp>
        <p:sp>
          <p:nvSpPr>
            <p:cNvPr id="11" name="Freeform 7"/>
            <p:cNvSpPr>
              <a:spLocks/>
            </p:cNvSpPr>
            <p:nvPr userDrawn="1"/>
          </p:nvSpPr>
          <p:spPr bwMode="ltGray">
            <a:xfrm>
              <a:off x="6432550" y="4246563"/>
              <a:ext cx="2711450" cy="2611438"/>
            </a:xfrm>
            <a:custGeom>
              <a:avLst/>
              <a:gdLst>
                <a:gd name="T0" fmla="*/ 13667 w 13667"/>
                <a:gd name="T1" fmla="*/ 0 h 13163"/>
                <a:gd name="T2" fmla="*/ 12295 w 13667"/>
                <a:gd name="T3" fmla="*/ 0 h 13163"/>
                <a:gd name="T4" fmla="*/ 5415 w 13667"/>
                <a:gd name="T5" fmla="*/ 3806 h 13163"/>
                <a:gd name="T6" fmla="*/ 0 w 13667"/>
                <a:gd name="T7" fmla="*/ 13163 h 13163"/>
                <a:gd name="T8" fmla="*/ 74 w 13667"/>
                <a:gd name="T9" fmla="*/ 13163 h 13163"/>
                <a:gd name="T10" fmla="*/ 5470 w 13667"/>
                <a:gd name="T11" fmla="*/ 3839 h 13163"/>
                <a:gd name="T12" fmla="*/ 12295 w 13667"/>
                <a:gd name="T13" fmla="*/ 64 h 13163"/>
                <a:gd name="T14" fmla="*/ 13667 w 13667"/>
                <a:gd name="T15" fmla="*/ 64 h 13163"/>
                <a:gd name="T16" fmla="*/ 13667 w 13667"/>
                <a:gd name="T17" fmla="*/ 0 h 13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67" h="13163">
                  <a:moveTo>
                    <a:pt x="13667" y="0"/>
                  </a:moveTo>
                  <a:cubicBezTo>
                    <a:pt x="12295" y="0"/>
                    <a:pt x="12295" y="0"/>
                    <a:pt x="12295" y="0"/>
                  </a:cubicBezTo>
                  <a:cubicBezTo>
                    <a:pt x="9487" y="0"/>
                    <a:pt x="6915" y="1422"/>
                    <a:pt x="5415" y="3806"/>
                  </a:cubicBezTo>
                  <a:cubicBezTo>
                    <a:pt x="0" y="13163"/>
                    <a:pt x="0" y="13163"/>
                    <a:pt x="0" y="13163"/>
                  </a:cubicBezTo>
                  <a:cubicBezTo>
                    <a:pt x="74" y="13163"/>
                    <a:pt x="74" y="13163"/>
                    <a:pt x="74" y="13163"/>
                  </a:cubicBezTo>
                  <a:cubicBezTo>
                    <a:pt x="5470" y="3839"/>
                    <a:pt x="5470" y="3839"/>
                    <a:pt x="5470" y="3839"/>
                  </a:cubicBezTo>
                  <a:cubicBezTo>
                    <a:pt x="6958" y="1475"/>
                    <a:pt x="9509" y="64"/>
                    <a:pt x="12295" y="64"/>
                  </a:cubicBezTo>
                  <a:cubicBezTo>
                    <a:pt x="13667" y="64"/>
                    <a:pt x="13667" y="64"/>
                    <a:pt x="13667" y="64"/>
                  </a:cubicBezTo>
                  <a:lnTo>
                    <a:pt x="13667"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nl-NL"/>
            </a:p>
          </p:txBody>
        </p:sp>
      </p:grpSp>
      <p:sp>
        <p:nvSpPr>
          <p:cNvPr id="5" name="Date Placeholder 4"/>
          <p:cNvSpPr>
            <a:spLocks noGrp="1"/>
          </p:cNvSpPr>
          <p:nvPr>
            <p:ph type="dt" sz="half" idx="10"/>
          </p:nvPr>
        </p:nvSpPr>
        <p:spPr/>
        <p:txBody>
          <a:bodyPr/>
          <a:lstStyle/>
          <a:p>
            <a:r>
              <a:rPr lang="nl-NL"/>
              <a:t>Groningen, 17 October 2023</a:t>
            </a:r>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r>
              <a:rPr lang="en-GB"/>
              <a:t>#</a:t>
            </a:r>
            <a:fld id="{41DB2716-3555-4756-BDF8-0DE425FAE472}" type="slidenum">
              <a:rPr lang="en-GB" smtClean="0"/>
              <a:pPr/>
              <a:t>‹nr.›</a:t>
            </a:fld>
            <a:endParaRPr lang="en-GB"/>
          </a:p>
        </p:txBody>
      </p:sp>
      <p:pic>
        <p:nvPicPr>
          <p:cNvPr id="13" name="Afbeelding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116897" y="2072323"/>
            <a:ext cx="3858289" cy="4780749"/>
          </a:xfrm>
          <a:prstGeom prst="rect">
            <a:avLst/>
          </a:prstGeom>
        </p:spPr>
      </p:pic>
      <p:sp>
        <p:nvSpPr>
          <p:cNvPr id="4" name="Titel 3"/>
          <p:cNvSpPr>
            <a:spLocks noGrp="1"/>
          </p:cNvSpPr>
          <p:nvPr>
            <p:ph type="title"/>
          </p:nvPr>
        </p:nvSpPr>
        <p:spPr/>
        <p:txBody>
          <a:bodyPr/>
          <a:lstStyle/>
          <a:p>
            <a:r>
              <a:rPr lang="en-GB"/>
              <a:t>Klik om stijl te bewerken</a:t>
            </a:r>
          </a:p>
        </p:txBody>
      </p:sp>
      <p:sp>
        <p:nvSpPr>
          <p:cNvPr id="14" name="Tijdelijke aanduiding voor tekst 13"/>
          <p:cNvSpPr>
            <a:spLocks noGrp="1"/>
          </p:cNvSpPr>
          <p:nvPr>
            <p:ph type="body" sz="quarter" idx="13"/>
          </p:nvPr>
        </p:nvSpPr>
        <p:spPr>
          <a:xfrm>
            <a:off x="1206000" y="2073600"/>
            <a:ext cx="3600000" cy="4154400"/>
          </a:xfrm>
        </p:spPr>
        <p:txBody>
          <a:bodyPr/>
          <a:lstStyle/>
          <a:p>
            <a:pPr lvl="0"/>
            <a:r>
              <a:rPr lang="en-GB"/>
              <a:t>Klikken om de tekststijl van het model te bewerken</a:t>
            </a:r>
          </a:p>
          <a:p>
            <a:pPr lvl="1"/>
            <a:r>
              <a:rPr lang="en-GB"/>
              <a:t>Tweede niveau</a:t>
            </a:r>
          </a:p>
          <a:p>
            <a:pPr lvl="2"/>
            <a:r>
              <a:rPr lang="en-GB"/>
              <a:t>Derde niveau</a:t>
            </a:r>
          </a:p>
          <a:p>
            <a:pPr lvl="3"/>
            <a:r>
              <a:rPr lang="en-GB"/>
              <a:t>Vierde niveau</a:t>
            </a:r>
          </a:p>
          <a:p>
            <a:pPr lvl="4"/>
            <a:r>
              <a:rPr lang="en-GB"/>
              <a:t>Vijfde niveau</a:t>
            </a:r>
          </a:p>
        </p:txBody>
      </p:sp>
      <p:sp>
        <p:nvSpPr>
          <p:cNvPr id="3" name="Tijdelijke aanduiding voor afbeelding 2"/>
          <p:cNvSpPr>
            <a:spLocks noGrp="1"/>
          </p:cNvSpPr>
          <p:nvPr>
            <p:ph type="pic" sz="quarter" idx="14" hasCustomPrompt="1"/>
          </p:nvPr>
        </p:nvSpPr>
        <p:spPr>
          <a:xfrm rot="-120000">
            <a:off x="5591367" y="2600662"/>
            <a:ext cx="2566800" cy="3416400"/>
          </a:xfrm>
          <a:solidFill>
            <a:schemeClr val="accent5"/>
          </a:solidFill>
        </p:spPr>
        <p:txBody>
          <a:bodyPr bIns="900000" anchor="ctr" anchorCtr="0"/>
          <a:lstStyle>
            <a:lvl1pPr marL="0" indent="0" algn="ctr">
              <a:buNone/>
              <a:defRPr/>
            </a:lvl1pPr>
          </a:lstStyle>
          <a:p>
            <a:r>
              <a:rPr lang="en-GB"/>
              <a:t> </a:t>
            </a:r>
          </a:p>
        </p:txBody>
      </p:sp>
    </p:spTree>
    <p:extLst>
      <p:ext uri="{BB962C8B-B14F-4D97-AF65-F5344CB8AC3E}">
        <p14:creationId xmlns:p14="http://schemas.microsoft.com/office/powerpoint/2010/main" val="3204772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eeld iPad (Liggend)">
    <p:spTree>
      <p:nvGrpSpPr>
        <p:cNvPr id="1" name=""/>
        <p:cNvGrpSpPr/>
        <p:nvPr/>
      </p:nvGrpSpPr>
      <p:grpSpPr>
        <a:xfrm>
          <a:off x="0" y="0"/>
          <a:ext cx="0" cy="0"/>
          <a:chOff x="0" y="0"/>
          <a:chExt cx="0" cy="0"/>
        </a:xfrm>
      </p:grpSpPr>
      <p:grpSp>
        <p:nvGrpSpPr>
          <p:cNvPr id="9" name="sBackgroundLines"/>
          <p:cNvGrpSpPr/>
          <p:nvPr userDrawn="1"/>
        </p:nvGrpSpPr>
        <p:grpSpPr bwMode="ltGray">
          <a:xfrm>
            <a:off x="2644777" y="4246563"/>
            <a:ext cx="6499225" cy="2611438"/>
            <a:chOff x="2644775" y="4246563"/>
            <a:chExt cx="6499225" cy="2611438"/>
          </a:xfrm>
        </p:grpSpPr>
        <p:sp>
          <p:nvSpPr>
            <p:cNvPr id="10" name="Freeform 9"/>
            <p:cNvSpPr>
              <a:spLocks/>
            </p:cNvSpPr>
            <p:nvPr userDrawn="1"/>
          </p:nvSpPr>
          <p:spPr bwMode="ltGray">
            <a:xfrm>
              <a:off x="2644775" y="4657725"/>
              <a:ext cx="6499225" cy="2200275"/>
            </a:xfrm>
            <a:custGeom>
              <a:avLst/>
              <a:gdLst>
                <a:gd name="T0" fmla="*/ 11091 w 32750"/>
                <a:gd name="T1" fmla="*/ 2 h 11085"/>
                <a:gd name="T2" fmla="*/ 4211 w 32750"/>
                <a:gd name="T3" fmla="*/ 3808 h 11085"/>
                <a:gd name="T4" fmla="*/ 0 w 32750"/>
                <a:gd name="T5" fmla="*/ 11085 h 11085"/>
                <a:gd name="T6" fmla="*/ 74 w 32750"/>
                <a:gd name="T7" fmla="*/ 11085 h 11085"/>
                <a:gd name="T8" fmla="*/ 4266 w 32750"/>
                <a:gd name="T9" fmla="*/ 3841 h 11085"/>
                <a:gd name="T10" fmla="*/ 11091 w 32750"/>
                <a:gd name="T11" fmla="*/ 66 h 11085"/>
                <a:gd name="T12" fmla="*/ 32750 w 32750"/>
                <a:gd name="T13" fmla="*/ 64 h 11085"/>
                <a:gd name="T14" fmla="*/ 32750 w 32750"/>
                <a:gd name="T15" fmla="*/ 0 h 11085"/>
                <a:gd name="T16" fmla="*/ 11091 w 32750"/>
                <a:gd name="T17" fmla="*/ 2 h 1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750" h="11085">
                  <a:moveTo>
                    <a:pt x="11091" y="2"/>
                  </a:moveTo>
                  <a:cubicBezTo>
                    <a:pt x="8283" y="2"/>
                    <a:pt x="5712" y="1424"/>
                    <a:pt x="4211" y="3808"/>
                  </a:cubicBezTo>
                  <a:cubicBezTo>
                    <a:pt x="0" y="11085"/>
                    <a:pt x="0" y="11085"/>
                    <a:pt x="0" y="11085"/>
                  </a:cubicBezTo>
                  <a:cubicBezTo>
                    <a:pt x="74" y="11085"/>
                    <a:pt x="74" y="11085"/>
                    <a:pt x="74" y="11085"/>
                  </a:cubicBezTo>
                  <a:cubicBezTo>
                    <a:pt x="4266" y="3841"/>
                    <a:pt x="4266" y="3841"/>
                    <a:pt x="4266" y="3841"/>
                  </a:cubicBezTo>
                  <a:cubicBezTo>
                    <a:pt x="5754" y="1477"/>
                    <a:pt x="8305" y="66"/>
                    <a:pt x="11091" y="66"/>
                  </a:cubicBezTo>
                  <a:cubicBezTo>
                    <a:pt x="32750" y="64"/>
                    <a:pt x="32750" y="64"/>
                    <a:pt x="32750" y="64"/>
                  </a:cubicBezTo>
                  <a:cubicBezTo>
                    <a:pt x="32750" y="0"/>
                    <a:pt x="32750" y="0"/>
                    <a:pt x="32750" y="0"/>
                  </a:cubicBezTo>
                  <a:lnTo>
                    <a:pt x="11091" y="2"/>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nl-NL"/>
            </a:p>
          </p:txBody>
        </p:sp>
        <p:sp>
          <p:nvSpPr>
            <p:cNvPr id="11" name="Freeform 7"/>
            <p:cNvSpPr>
              <a:spLocks/>
            </p:cNvSpPr>
            <p:nvPr userDrawn="1"/>
          </p:nvSpPr>
          <p:spPr bwMode="ltGray">
            <a:xfrm>
              <a:off x="6432550" y="4246563"/>
              <a:ext cx="2711450" cy="2611438"/>
            </a:xfrm>
            <a:custGeom>
              <a:avLst/>
              <a:gdLst>
                <a:gd name="T0" fmla="*/ 13667 w 13667"/>
                <a:gd name="T1" fmla="*/ 0 h 13163"/>
                <a:gd name="T2" fmla="*/ 12295 w 13667"/>
                <a:gd name="T3" fmla="*/ 0 h 13163"/>
                <a:gd name="T4" fmla="*/ 5415 w 13667"/>
                <a:gd name="T5" fmla="*/ 3806 h 13163"/>
                <a:gd name="T6" fmla="*/ 0 w 13667"/>
                <a:gd name="T7" fmla="*/ 13163 h 13163"/>
                <a:gd name="T8" fmla="*/ 74 w 13667"/>
                <a:gd name="T9" fmla="*/ 13163 h 13163"/>
                <a:gd name="T10" fmla="*/ 5470 w 13667"/>
                <a:gd name="T11" fmla="*/ 3839 h 13163"/>
                <a:gd name="T12" fmla="*/ 12295 w 13667"/>
                <a:gd name="T13" fmla="*/ 64 h 13163"/>
                <a:gd name="T14" fmla="*/ 13667 w 13667"/>
                <a:gd name="T15" fmla="*/ 64 h 13163"/>
                <a:gd name="T16" fmla="*/ 13667 w 13667"/>
                <a:gd name="T17" fmla="*/ 0 h 13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667" h="13163">
                  <a:moveTo>
                    <a:pt x="13667" y="0"/>
                  </a:moveTo>
                  <a:cubicBezTo>
                    <a:pt x="12295" y="0"/>
                    <a:pt x="12295" y="0"/>
                    <a:pt x="12295" y="0"/>
                  </a:cubicBezTo>
                  <a:cubicBezTo>
                    <a:pt x="9487" y="0"/>
                    <a:pt x="6915" y="1422"/>
                    <a:pt x="5415" y="3806"/>
                  </a:cubicBezTo>
                  <a:cubicBezTo>
                    <a:pt x="0" y="13163"/>
                    <a:pt x="0" y="13163"/>
                    <a:pt x="0" y="13163"/>
                  </a:cubicBezTo>
                  <a:cubicBezTo>
                    <a:pt x="74" y="13163"/>
                    <a:pt x="74" y="13163"/>
                    <a:pt x="74" y="13163"/>
                  </a:cubicBezTo>
                  <a:cubicBezTo>
                    <a:pt x="5470" y="3839"/>
                    <a:pt x="5470" y="3839"/>
                    <a:pt x="5470" y="3839"/>
                  </a:cubicBezTo>
                  <a:cubicBezTo>
                    <a:pt x="6958" y="1475"/>
                    <a:pt x="9509" y="64"/>
                    <a:pt x="12295" y="64"/>
                  </a:cubicBezTo>
                  <a:cubicBezTo>
                    <a:pt x="13667" y="64"/>
                    <a:pt x="13667" y="64"/>
                    <a:pt x="13667" y="64"/>
                  </a:cubicBezTo>
                  <a:lnTo>
                    <a:pt x="13667"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nl-NL"/>
            </a:p>
          </p:txBody>
        </p:sp>
      </p:grpSp>
      <p:sp>
        <p:nvSpPr>
          <p:cNvPr id="5" name="Date Placeholder 4"/>
          <p:cNvSpPr>
            <a:spLocks noGrp="1"/>
          </p:cNvSpPr>
          <p:nvPr>
            <p:ph type="dt" sz="half" idx="10"/>
          </p:nvPr>
        </p:nvSpPr>
        <p:spPr/>
        <p:txBody>
          <a:bodyPr/>
          <a:lstStyle/>
          <a:p>
            <a:r>
              <a:rPr lang="nl-NL"/>
              <a:t>Groningen, 17 October 2023</a:t>
            </a:r>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r>
              <a:rPr lang="en-GB"/>
              <a:t>#</a:t>
            </a:r>
            <a:fld id="{41DB2716-3555-4756-BDF8-0DE425FAE472}" type="slidenum">
              <a:rPr lang="en-GB" smtClean="0"/>
              <a:pPr/>
              <a:t>‹nr.›</a:t>
            </a:fld>
            <a:endParaRPr lang="en-GB"/>
          </a:p>
        </p:txBody>
      </p:sp>
      <p:pic>
        <p:nvPicPr>
          <p:cNvPr id="16" name="Afbeelding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4348800" y="1620000"/>
            <a:ext cx="3858289" cy="4780749"/>
          </a:xfrm>
          <a:prstGeom prst="rect">
            <a:avLst/>
          </a:prstGeom>
        </p:spPr>
      </p:pic>
      <p:sp>
        <p:nvSpPr>
          <p:cNvPr id="3" name="Titel 2"/>
          <p:cNvSpPr>
            <a:spLocks noGrp="1"/>
          </p:cNvSpPr>
          <p:nvPr>
            <p:ph type="title"/>
          </p:nvPr>
        </p:nvSpPr>
        <p:spPr/>
        <p:txBody>
          <a:bodyPr/>
          <a:lstStyle/>
          <a:p>
            <a:r>
              <a:rPr lang="en-GB"/>
              <a:t>Klik om stijl te bewerken</a:t>
            </a:r>
          </a:p>
        </p:txBody>
      </p:sp>
      <p:sp>
        <p:nvSpPr>
          <p:cNvPr id="8" name="Tijdelijke aanduiding voor tekst 7"/>
          <p:cNvSpPr>
            <a:spLocks noGrp="1"/>
          </p:cNvSpPr>
          <p:nvPr>
            <p:ph type="body" sz="quarter" idx="13"/>
          </p:nvPr>
        </p:nvSpPr>
        <p:spPr>
          <a:xfrm>
            <a:off x="1206000" y="2073600"/>
            <a:ext cx="2880000" cy="4154400"/>
          </a:xfrm>
        </p:spPr>
        <p:txBody>
          <a:bodyPr/>
          <a:lstStyle/>
          <a:p>
            <a:pPr lvl="0"/>
            <a:r>
              <a:rPr lang="en-GB"/>
              <a:t>Klikken om de tekststijl van het model te bewerken</a:t>
            </a:r>
          </a:p>
          <a:p>
            <a:pPr lvl="1"/>
            <a:r>
              <a:rPr lang="en-GB"/>
              <a:t>Tweede niveau</a:t>
            </a:r>
          </a:p>
          <a:p>
            <a:pPr lvl="2"/>
            <a:r>
              <a:rPr lang="en-GB"/>
              <a:t>Derde niveau</a:t>
            </a:r>
          </a:p>
          <a:p>
            <a:pPr lvl="3"/>
            <a:r>
              <a:rPr lang="en-GB"/>
              <a:t>Vierde niveau</a:t>
            </a:r>
          </a:p>
          <a:p>
            <a:pPr lvl="4"/>
            <a:r>
              <a:rPr lang="en-GB"/>
              <a:t>Vijfde niveau</a:t>
            </a:r>
          </a:p>
        </p:txBody>
      </p:sp>
      <p:sp>
        <p:nvSpPr>
          <p:cNvPr id="12" name="Tijdelijke aanduiding voor afbeelding 11"/>
          <p:cNvSpPr>
            <a:spLocks noGrp="1"/>
          </p:cNvSpPr>
          <p:nvPr>
            <p:ph type="pic" sz="quarter" idx="14" hasCustomPrompt="1"/>
          </p:nvPr>
        </p:nvSpPr>
        <p:spPr>
          <a:xfrm rot="-120000">
            <a:off x="4735052" y="2566632"/>
            <a:ext cx="3416400" cy="2566800"/>
          </a:xfrm>
          <a:solidFill>
            <a:schemeClr val="accent5"/>
          </a:solidFill>
        </p:spPr>
        <p:txBody>
          <a:bodyPr bIns="900000" anchor="ctr" anchorCtr="0"/>
          <a:lstStyle>
            <a:lvl1pPr marL="0" indent="0" algn="ctr">
              <a:buNone/>
              <a:defRPr/>
            </a:lvl1pPr>
          </a:lstStyle>
          <a:p>
            <a:r>
              <a:rPr lang="en-GB"/>
              <a:t> </a:t>
            </a:r>
          </a:p>
        </p:txBody>
      </p:sp>
    </p:spTree>
    <p:extLst>
      <p:ext uri="{BB962C8B-B14F-4D97-AF65-F5344CB8AC3E}">
        <p14:creationId xmlns:p14="http://schemas.microsoft.com/office/powerpoint/2010/main" val="2123539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Inhoud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sz="2400" kern="1200" smtClean="0">
                <a:solidFill>
                  <a:schemeClr val="tx1"/>
                </a:solidFill>
                <a:latin typeface="+mj-lt"/>
                <a:ea typeface="+mj-ea"/>
                <a:cs typeface="+mj-cs"/>
              </a:defRPr>
            </a:lvl1pPr>
          </a:lstStyle>
          <a:p>
            <a:r>
              <a:rPr lang="en-GB"/>
              <a:t>Klik om stijl te bewerken</a:t>
            </a:r>
          </a:p>
        </p:txBody>
      </p:sp>
      <p:sp>
        <p:nvSpPr>
          <p:cNvPr id="3" name="Content Placeholder 2"/>
          <p:cNvSpPr>
            <a:spLocks noGrp="1"/>
          </p:cNvSpPr>
          <p:nvPr>
            <p:ph idx="1"/>
          </p:nvPr>
        </p:nvSpPr>
        <p:spPr/>
        <p:txBody>
          <a:bodyPr/>
          <a:lstStyle/>
          <a:p>
            <a:pPr lvl="0"/>
            <a:r>
              <a:rPr lang="en-GB"/>
              <a:t>Klikken om de tekststijl van het model te bewerken</a:t>
            </a:r>
          </a:p>
          <a:p>
            <a:pPr lvl="1"/>
            <a:r>
              <a:rPr lang="en-GB"/>
              <a:t>Tweede niveau</a:t>
            </a:r>
          </a:p>
          <a:p>
            <a:pPr lvl="2"/>
            <a:r>
              <a:rPr lang="en-GB"/>
              <a:t>Derde niveau</a:t>
            </a:r>
          </a:p>
          <a:p>
            <a:pPr lvl="3"/>
            <a:r>
              <a:rPr lang="en-GB"/>
              <a:t>Vierde niveau</a:t>
            </a:r>
          </a:p>
          <a:p>
            <a:pPr lvl="4"/>
            <a:r>
              <a:rPr lang="en-GB"/>
              <a:t>Vijfde niveau</a:t>
            </a:r>
          </a:p>
        </p:txBody>
      </p:sp>
      <p:sp>
        <p:nvSpPr>
          <p:cNvPr id="4" name="Date Placeholder 3"/>
          <p:cNvSpPr>
            <a:spLocks noGrp="1"/>
          </p:cNvSpPr>
          <p:nvPr>
            <p:ph type="dt" sz="half" idx="10"/>
          </p:nvPr>
        </p:nvSpPr>
        <p:spPr/>
        <p:txBody>
          <a:bodyPr/>
          <a:lstStyle/>
          <a:p>
            <a:r>
              <a:rPr lang="nl-NL"/>
              <a:t>Groningen, 17 October 2023</a:t>
            </a:r>
            <a:endParaRPr lang="en-GB"/>
          </a:p>
        </p:txBody>
      </p:sp>
      <p:sp>
        <p:nvSpPr>
          <p:cNvPr id="5" name="Footer Placeholder 4"/>
          <p:cNvSpPr>
            <a:spLocks noGrp="1"/>
          </p:cNvSpPr>
          <p:nvPr>
            <p:ph type="ftr" sz="quarter" idx="11"/>
          </p:nvPr>
        </p:nvSpPr>
        <p:spPr/>
        <p:txBody>
          <a:bodyPr/>
          <a:lstStyle/>
          <a:p>
            <a:endParaRPr lang="en-GB"/>
          </a:p>
        </p:txBody>
      </p:sp>
      <p:grpSp>
        <p:nvGrpSpPr>
          <p:cNvPr id="7" name="sBackgroundLines"/>
          <p:cNvGrpSpPr/>
          <p:nvPr userDrawn="1"/>
        </p:nvGrpSpPr>
        <p:grpSpPr bwMode="ltGray">
          <a:xfrm>
            <a:off x="0" y="6215064"/>
            <a:ext cx="9144000" cy="642937"/>
            <a:chOff x="0" y="6215063"/>
            <a:chExt cx="9144000" cy="642937"/>
          </a:xfrm>
        </p:grpSpPr>
        <p:sp>
          <p:nvSpPr>
            <p:cNvPr id="8" name="Freeform 10"/>
            <p:cNvSpPr>
              <a:spLocks/>
            </p:cNvSpPr>
            <p:nvPr userDrawn="1"/>
          </p:nvSpPr>
          <p:spPr bwMode="ltGray">
            <a:xfrm>
              <a:off x="0" y="6454775"/>
              <a:ext cx="3005138" cy="403225"/>
            </a:xfrm>
            <a:custGeom>
              <a:avLst/>
              <a:gdLst>
                <a:gd name="T0" fmla="*/ 9765 w 15142"/>
                <a:gd name="T1" fmla="*/ 1 h 2033"/>
                <a:gd name="T2" fmla="*/ 0 w 15142"/>
                <a:gd name="T3" fmla="*/ 0 h 2033"/>
                <a:gd name="T4" fmla="*/ 0 w 15142"/>
                <a:gd name="T5" fmla="*/ 64 h 2033"/>
                <a:gd name="T6" fmla="*/ 9765 w 15142"/>
                <a:gd name="T7" fmla="*/ 65 h 2033"/>
                <a:gd name="T8" fmla="*/ 15043 w 15142"/>
                <a:gd name="T9" fmla="*/ 2033 h 2033"/>
                <a:gd name="T10" fmla="*/ 15142 w 15142"/>
                <a:gd name="T11" fmla="*/ 2033 h 2033"/>
                <a:gd name="T12" fmla="*/ 9765 w 15142"/>
                <a:gd name="T13" fmla="*/ 1 h 2033"/>
              </a:gdLst>
              <a:ahLst/>
              <a:cxnLst>
                <a:cxn ang="0">
                  <a:pos x="T0" y="T1"/>
                </a:cxn>
                <a:cxn ang="0">
                  <a:pos x="T2" y="T3"/>
                </a:cxn>
                <a:cxn ang="0">
                  <a:pos x="T4" y="T5"/>
                </a:cxn>
                <a:cxn ang="0">
                  <a:pos x="T6" y="T7"/>
                </a:cxn>
                <a:cxn ang="0">
                  <a:pos x="T8" y="T9"/>
                </a:cxn>
                <a:cxn ang="0">
                  <a:pos x="T10" y="T11"/>
                </a:cxn>
                <a:cxn ang="0">
                  <a:pos x="T12" y="T13"/>
                </a:cxn>
              </a:cxnLst>
              <a:rect l="0" t="0" r="r" b="b"/>
              <a:pathLst>
                <a:path w="15142" h="2033">
                  <a:moveTo>
                    <a:pt x="9765" y="1"/>
                  </a:moveTo>
                  <a:cubicBezTo>
                    <a:pt x="0" y="0"/>
                    <a:pt x="0" y="0"/>
                    <a:pt x="0" y="0"/>
                  </a:cubicBezTo>
                  <a:cubicBezTo>
                    <a:pt x="0" y="64"/>
                    <a:pt x="0" y="64"/>
                    <a:pt x="0" y="64"/>
                  </a:cubicBezTo>
                  <a:cubicBezTo>
                    <a:pt x="9765" y="65"/>
                    <a:pt x="9765" y="65"/>
                    <a:pt x="9765" y="65"/>
                  </a:cubicBezTo>
                  <a:cubicBezTo>
                    <a:pt x="11741" y="65"/>
                    <a:pt x="13599" y="776"/>
                    <a:pt x="15043" y="2033"/>
                  </a:cubicBezTo>
                  <a:cubicBezTo>
                    <a:pt x="15142" y="2033"/>
                    <a:pt x="15142" y="2033"/>
                    <a:pt x="15142" y="2033"/>
                  </a:cubicBezTo>
                  <a:cubicBezTo>
                    <a:pt x="13678" y="736"/>
                    <a:pt x="11782" y="1"/>
                    <a:pt x="9765" y="1"/>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nl-NL"/>
            </a:p>
          </p:txBody>
        </p:sp>
        <p:sp>
          <p:nvSpPr>
            <p:cNvPr id="9" name="Freeform 14"/>
            <p:cNvSpPr>
              <a:spLocks/>
            </p:cNvSpPr>
            <p:nvPr userDrawn="1"/>
          </p:nvSpPr>
          <p:spPr bwMode="ltGray">
            <a:xfrm>
              <a:off x="0" y="6215063"/>
              <a:ext cx="9144000" cy="554038"/>
            </a:xfrm>
            <a:custGeom>
              <a:avLst/>
              <a:gdLst>
                <a:gd name="T0" fmla="*/ 42657 w 46080"/>
                <a:gd name="T1" fmla="*/ 2258 h 2791"/>
                <a:gd name="T2" fmla="*/ 40224 w 46080"/>
                <a:gd name="T3" fmla="*/ 2711 h 2791"/>
                <a:gd name="T4" fmla="*/ 0 w 46080"/>
                <a:gd name="T5" fmla="*/ 2713 h 2791"/>
                <a:gd name="T6" fmla="*/ 0 w 46080"/>
                <a:gd name="T7" fmla="*/ 2777 h 2791"/>
                <a:gd name="T8" fmla="*/ 40224 w 46080"/>
                <a:gd name="T9" fmla="*/ 2775 h 2791"/>
                <a:gd name="T10" fmla="*/ 42675 w 46080"/>
                <a:gd name="T11" fmla="*/ 2320 h 2791"/>
                <a:gd name="T12" fmla="*/ 46080 w 46080"/>
                <a:gd name="T13" fmla="*/ 95 h 2791"/>
                <a:gd name="T14" fmla="*/ 46080 w 46080"/>
                <a:gd name="T15" fmla="*/ 0 h 2791"/>
                <a:gd name="T16" fmla="*/ 42657 w 46080"/>
                <a:gd name="T17" fmla="*/ 2258 h 2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080" h="2791">
                  <a:moveTo>
                    <a:pt x="42657" y="2258"/>
                  </a:moveTo>
                  <a:cubicBezTo>
                    <a:pt x="41300" y="2727"/>
                    <a:pt x="40235" y="2711"/>
                    <a:pt x="40224" y="2711"/>
                  </a:cubicBezTo>
                  <a:cubicBezTo>
                    <a:pt x="0" y="2713"/>
                    <a:pt x="0" y="2713"/>
                    <a:pt x="0" y="2713"/>
                  </a:cubicBezTo>
                  <a:cubicBezTo>
                    <a:pt x="0" y="2777"/>
                    <a:pt x="0" y="2777"/>
                    <a:pt x="0" y="2777"/>
                  </a:cubicBezTo>
                  <a:cubicBezTo>
                    <a:pt x="40224" y="2775"/>
                    <a:pt x="40224" y="2775"/>
                    <a:pt x="40224" y="2775"/>
                  </a:cubicBezTo>
                  <a:cubicBezTo>
                    <a:pt x="40234" y="2775"/>
                    <a:pt x="41309" y="2791"/>
                    <a:pt x="42675" y="2320"/>
                  </a:cubicBezTo>
                  <a:cubicBezTo>
                    <a:pt x="43654" y="1982"/>
                    <a:pt x="44943" y="1332"/>
                    <a:pt x="46080" y="95"/>
                  </a:cubicBezTo>
                  <a:cubicBezTo>
                    <a:pt x="46080" y="0"/>
                    <a:pt x="46080" y="0"/>
                    <a:pt x="46080" y="0"/>
                  </a:cubicBezTo>
                  <a:cubicBezTo>
                    <a:pt x="44941" y="1261"/>
                    <a:pt x="43641" y="1918"/>
                    <a:pt x="42657" y="2258"/>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nl-NL"/>
            </a:p>
          </p:txBody>
        </p:sp>
      </p:grpSp>
      <p:sp>
        <p:nvSpPr>
          <p:cNvPr id="6" name="Slide Number Placeholder 5"/>
          <p:cNvSpPr>
            <a:spLocks noGrp="1"/>
          </p:cNvSpPr>
          <p:nvPr>
            <p:ph type="sldNum" sz="quarter" idx="12"/>
          </p:nvPr>
        </p:nvSpPr>
        <p:spPr/>
        <p:txBody>
          <a:bodyPr/>
          <a:lstStyle/>
          <a:p>
            <a:r>
              <a:rPr lang="en-GB"/>
              <a:t>#</a:t>
            </a:r>
            <a:fld id="{41DB2716-3555-4756-BDF8-0DE425FAE472}" type="slidenum">
              <a:rPr lang="en-GB" smtClean="0"/>
              <a:pPr/>
              <a:t>‹nr.›</a:t>
            </a:fld>
            <a:endParaRPr lang="en-GB"/>
          </a:p>
        </p:txBody>
      </p:sp>
    </p:spTree>
    <p:extLst>
      <p:ext uri="{BB962C8B-B14F-4D97-AF65-F5344CB8AC3E}">
        <p14:creationId xmlns:p14="http://schemas.microsoft.com/office/powerpoint/2010/main" val="383982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8.xml"/><Relationship Id="rId7" Type="http://schemas.openxmlformats.org/officeDocument/2006/relationships/image" Target="../media/image3.png"/><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theme" Target="../theme/theme2.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26" Type="http://schemas.openxmlformats.org/officeDocument/2006/relationships/theme" Target="../theme/theme3.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5" Type="http://schemas.openxmlformats.org/officeDocument/2006/relationships/slideLayout" Target="../slideLayouts/slideLayout55.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slideLayout" Target="../slideLayouts/slideLayout54.xml"/><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slideLayout" Target="../slideLayouts/slideLayout53.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 Id="rId27" Type="http://schemas.openxmlformats.org/officeDocument/2006/relationships/image" Target="../media/image4.emf"/></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57.xml"/><Relationship Id="rId1"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5" Type="http://schemas.openxmlformats.org/officeDocument/2006/relationships/slideLayout" Target="../slideLayouts/slideLayout62.xml"/><Relationship Id="rId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02400" y="1281600"/>
            <a:ext cx="7347600" cy="738000"/>
          </a:xfrm>
          <a:prstGeom prst="rect">
            <a:avLst/>
          </a:prstGeom>
        </p:spPr>
        <p:txBody>
          <a:bodyPr vert="horz" lIns="0" tIns="0" rIns="0" bIns="0" rtlCol="0" anchor="t" anchorCtr="0">
            <a:noAutofit/>
          </a:bodyPr>
          <a:lstStyle/>
          <a:p>
            <a:r>
              <a:rPr lang="en-GB"/>
              <a:t>Klik om stijl te bewerken</a:t>
            </a:r>
          </a:p>
        </p:txBody>
      </p:sp>
      <p:sp>
        <p:nvSpPr>
          <p:cNvPr id="3" name="Text Placeholder 2"/>
          <p:cNvSpPr>
            <a:spLocks noGrp="1"/>
          </p:cNvSpPr>
          <p:nvPr>
            <p:ph type="body" idx="1"/>
          </p:nvPr>
        </p:nvSpPr>
        <p:spPr>
          <a:xfrm>
            <a:off x="1202400" y="2073600"/>
            <a:ext cx="7347600" cy="4154400"/>
          </a:xfrm>
          <a:prstGeom prst="rect">
            <a:avLst/>
          </a:prstGeom>
        </p:spPr>
        <p:txBody>
          <a:bodyPr vert="horz" lIns="0" tIns="0" rIns="0" bIns="0" rtlCol="0">
            <a:noAutofit/>
          </a:bodyPr>
          <a:lstStyle/>
          <a:p>
            <a:pPr lvl="0"/>
            <a:r>
              <a:rPr lang="en-GB"/>
              <a:t>Klikken om de tekststijl van het model te bewerken</a:t>
            </a:r>
          </a:p>
          <a:p>
            <a:pPr lvl="1"/>
            <a:r>
              <a:rPr lang="en-GB"/>
              <a:t>Tweede niveau</a:t>
            </a:r>
          </a:p>
          <a:p>
            <a:pPr lvl="2"/>
            <a:r>
              <a:rPr lang="en-GB"/>
              <a:t>Derde niveau</a:t>
            </a:r>
          </a:p>
          <a:p>
            <a:pPr lvl="3"/>
            <a:r>
              <a:rPr lang="en-GB"/>
              <a:t>Vierde niveau</a:t>
            </a:r>
          </a:p>
          <a:p>
            <a:pPr lvl="4"/>
            <a:r>
              <a:rPr lang="en-GB"/>
              <a:t>Vijfde niveau</a:t>
            </a:r>
          </a:p>
        </p:txBody>
      </p:sp>
      <p:sp>
        <p:nvSpPr>
          <p:cNvPr id="4" name="Date Placeholder 3"/>
          <p:cNvSpPr>
            <a:spLocks noGrp="1"/>
          </p:cNvSpPr>
          <p:nvPr>
            <p:ph type="dt" sz="half" idx="2"/>
          </p:nvPr>
        </p:nvSpPr>
        <p:spPr>
          <a:xfrm>
            <a:off x="6066000" y="478800"/>
            <a:ext cx="1710000" cy="180000"/>
          </a:xfrm>
          <a:prstGeom prst="rect">
            <a:avLst/>
          </a:prstGeom>
        </p:spPr>
        <p:txBody>
          <a:bodyPr vert="horz" lIns="0" tIns="0" rIns="0" bIns="0" rtlCol="0" anchor="t" anchorCtr="0"/>
          <a:lstStyle>
            <a:lvl1pPr algn="l">
              <a:defRPr sz="800">
                <a:solidFill>
                  <a:schemeClr val="tx1"/>
                </a:solidFill>
              </a:defRPr>
            </a:lvl1pPr>
          </a:lstStyle>
          <a:p>
            <a:r>
              <a:rPr lang="nl-NL"/>
              <a:t>Groningen, 17 October 2023</a:t>
            </a:r>
            <a:endParaRPr lang="en-GB"/>
          </a:p>
        </p:txBody>
      </p:sp>
      <p:sp>
        <p:nvSpPr>
          <p:cNvPr id="5" name="Footer Placeholder 4"/>
          <p:cNvSpPr>
            <a:spLocks noGrp="1"/>
          </p:cNvSpPr>
          <p:nvPr>
            <p:ph type="ftr" sz="quarter" idx="3"/>
          </p:nvPr>
        </p:nvSpPr>
        <p:spPr>
          <a:xfrm>
            <a:off x="1202400" y="6570000"/>
            <a:ext cx="7347600" cy="180000"/>
          </a:xfrm>
          <a:prstGeom prst="rect">
            <a:avLst/>
          </a:prstGeom>
        </p:spPr>
        <p:txBody>
          <a:bodyPr vert="horz" lIns="0" tIns="0" rIns="0" bIns="0" rtlCol="0" anchor="ctr"/>
          <a:lstStyle>
            <a:lvl1pPr algn="l">
              <a:defRPr sz="800">
                <a:solidFill>
                  <a:schemeClr val="tx1"/>
                </a:solidFill>
              </a:defRPr>
            </a:lvl1pPr>
          </a:lstStyle>
          <a:p>
            <a:endParaRPr lang="en-GB"/>
          </a:p>
        </p:txBody>
      </p:sp>
      <p:sp>
        <p:nvSpPr>
          <p:cNvPr id="6" name="Slide Number Placeholder 5"/>
          <p:cNvSpPr>
            <a:spLocks noGrp="1"/>
          </p:cNvSpPr>
          <p:nvPr>
            <p:ph type="sldNum" sz="quarter" idx="4"/>
          </p:nvPr>
        </p:nvSpPr>
        <p:spPr>
          <a:xfrm>
            <a:off x="7884000" y="478800"/>
            <a:ext cx="666000" cy="180000"/>
          </a:xfrm>
          <a:prstGeom prst="rect">
            <a:avLst/>
          </a:prstGeom>
        </p:spPr>
        <p:txBody>
          <a:bodyPr vert="horz" lIns="0" tIns="0" rIns="0" bIns="0" rtlCol="0" anchor="t" anchorCtr="0"/>
          <a:lstStyle>
            <a:lvl1pPr algn="r">
              <a:defRPr sz="800">
                <a:solidFill>
                  <a:schemeClr val="tx1"/>
                </a:solidFill>
              </a:defRPr>
            </a:lvl1pPr>
          </a:lstStyle>
          <a:p>
            <a:r>
              <a:rPr lang="en-GB"/>
              <a:t>#</a:t>
            </a:r>
            <a:fld id="{41DB2716-3555-4756-BDF8-0DE425FAE472}" type="slidenum">
              <a:rPr lang="en-GB" smtClean="0"/>
              <a:pPr/>
              <a:t>‹nr.›</a:t>
            </a:fld>
            <a:endParaRPr lang="en-GB"/>
          </a:p>
        </p:txBody>
      </p:sp>
      <p:grpSp>
        <p:nvGrpSpPr>
          <p:cNvPr id="33" name="sLines"/>
          <p:cNvGrpSpPr/>
          <p:nvPr/>
        </p:nvGrpSpPr>
        <p:grpSpPr bwMode="ltGray">
          <a:xfrm>
            <a:off x="0" y="0"/>
            <a:ext cx="9144000" cy="1373188"/>
            <a:chOff x="0" y="0"/>
            <a:chExt cx="9144000" cy="1373188"/>
          </a:xfrm>
        </p:grpSpPr>
        <p:sp>
          <p:nvSpPr>
            <p:cNvPr id="34" name="Freeform 12"/>
            <p:cNvSpPr>
              <a:spLocks/>
            </p:cNvSpPr>
            <p:nvPr userDrawn="1"/>
          </p:nvSpPr>
          <p:spPr bwMode="ltGray">
            <a:xfrm>
              <a:off x="0" y="785813"/>
              <a:ext cx="9144000" cy="587375"/>
            </a:xfrm>
            <a:custGeom>
              <a:avLst/>
              <a:gdLst>
                <a:gd name="T0" fmla="*/ 0 w 46080"/>
                <a:gd name="T1" fmla="*/ 2960 h 2960"/>
                <a:gd name="T2" fmla="*/ 0 w 46080"/>
                <a:gd name="T3" fmla="*/ 2864 h 2960"/>
                <a:gd name="T4" fmla="*/ 88 w 46080"/>
                <a:gd name="T5" fmla="*/ 2763 h 2960"/>
                <a:gd name="T6" fmla="*/ 6265 w 46080"/>
                <a:gd name="T7" fmla="*/ 2 h 2960"/>
                <a:gd name="T8" fmla="*/ 46080 w 46080"/>
                <a:gd name="T9" fmla="*/ 0 h 2960"/>
                <a:gd name="T10" fmla="*/ 46080 w 46080"/>
                <a:gd name="T11" fmla="*/ 64 h 2960"/>
                <a:gd name="T12" fmla="*/ 6265 w 46080"/>
                <a:gd name="T13" fmla="*/ 66 h 2960"/>
                <a:gd name="T14" fmla="*/ 136 w 46080"/>
                <a:gd name="T15" fmla="*/ 2806 h 2960"/>
                <a:gd name="T16" fmla="*/ 74 w 46080"/>
                <a:gd name="T17" fmla="*/ 2875 h 2960"/>
                <a:gd name="T18" fmla="*/ 0 w 46080"/>
                <a:gd name="T19" fmla="*/ 2960 h 2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080" h="2960">
                  <a:moveTo>
                    <a:pt x="0" y="2960"/>
                  </a:moveTo>
                  <a:cubicBezTo>
                    <a:pt x="0" y="2864"/>
                    <a:pt x="0" y="2864"/>
                    <a:pt x="0" y="2864"/>
                  </a:cubicBezTo>
                  <a:cubicBezTo>
                    <a:pt x="37" y="2821"/>
                    <a:pt x="50" y="2805"/>
                    <a:pt x="88" y="2763"/>
                  </a:cubicBezTo>
                  <a:cubicBezTo>
                    <a:pt x="1661" y="1009"/>
                    <a:pt x="3913" y="2"/>
                    <a:pt x="6265" y="2"/>
                  </a:cubicBezTo>
                  <a:cubicBezTo>
                    <a:pt x="46080" y="0"/>
                    <a:pt x="46080" y="0"/>
                    <a:pt x="46080" y="0"/>
                  </a:cubicBezTo>
                  <a:cubicBezTo>
                    <a:pt x="46080" y="64"/>
                    <a:pt x="46080" y="64"/>
                    <a:pt x="46080" y="64"/>
                  </a:cubicBezTo>
                  <a:cubicBezTo>
                    <a:pt x="6265" y="66"/>
                    <a:pt x="6265" y="66"/>
                    <a:pt x="6265" y="66"/>
                  </a:cubicBezTo>
                  <a:cubicBezTo>
                    <a:pt x="3931" y="66"/>
                    <a:pt x="1697" y="1065"/>
                    <a:pt x="136" y="2806"/>
                  </a:cubicBezTo>
                  <a:cubicBezTo>
                    <a:pt x="115" y="2829"/>
                    <a:pt x="95" y="2852"/>
                    <a:pt x="74" y="2875"/>
                  </a:cubicBezTo>
                  <a:cubicBezTo>
                    <a:pt x="58" y="2894"/>
                    <a:pt x="17" y="2940"/>
                    <a:pt x="0" y="296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nl-NL"/>
            </a:p>
          </p:txBody>
        </p:sp>
        <p:sp>
          <p:nvSpPr>
            <p:cNvPr id="35" name="Freeform 13"/>
            <p:cNvSpPr>
              <a:spLocks/>
            </p:cNvSpPr>
            <p:nvPr userDrawn="1"/>
          </p:nvSpPr>
          <p:spPr bwMode="ltGray">
            <a:xfrm>
              <a:off x="5121275" y="0"/>
              <a:ext cx="4022725" cy="1057275"/>
            </a:xfrm>
            <a:custGeom>
              <a:avLst/>
              <a:gdLst>
                <a:gd name="T0" fmla="*/ 7798 w 20270"/>
                <a:gd name="T1" fmla="*/ 5262 h 5327"/>
                <a:gd name="T2" fmla="*/ 919 w 20270"/>
                <a:gd name="T3" fmla="*/ 1457 h 5327"/>
                <a:gd name="T4" fmla="*/ 74 w 20270"/>
                <a:gd name="T5" fmla="*/ 0 h 5327"/>
                <a:gd name="T6" fmla="*/ 0 w 20270"/>
                <a:gd name="T7" fmla="*/ 0 h 5327"/>
                <a:gd name="T8" fmla="*/ 864 w 20270"/>
                <a:gd name="T9" fmla="*/ 1491 h 5327"/>
                <a:gd name="T10" fmla="*/ 7798 w 20270"/>
                <a:gd name="T11" fmla="*/ 5326 h 5327"/>
                <a:gd name="T12" fmla="*/ 20270 w 20270"/>
                <a:gd name="T13" fmla="*/ 5327 h 5327"/>
                <a:gd name="T14" fmla="*/ 20270 w 20270"/>
                <a:gd name="T15" fmla="*/ 5263 h 5327"/>
                <a:gd name="T16" fmla="*/ 7798 w 20270"/>
                <a:gd name="T17" fmla="*/ 5262 h 5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270" h="5327">
                  <a:moveTo>
                    <a:pt x="7798" y="5262"/>
                  </a:moveTo>
                  <a:cubicBezTo>
                    <a:pt x="4990" y="5262"/>
                    <a:pt x="2418" y="3839"/>
                    <a:pt x="919" y="1457"/>
                  </a:cubicBezTo>
                  <a:cubicBezTo>
                    <a:pt x="74" y="0"/>
                    <a:pt x="74" y="0"/>
                    <a:pt x="74" y="0"/>
                  </a:cubicBezTo>
                  <a:cubicBezTo>
                    <a:pt x="0" y="0"/>
                    <a:pt x="0" y="0"/>
                    <a:pt x="0" y="0"/>
                  </a:cubicBezTo>
                  <a:cubicBezTo>
                    <a:pt x="864" y="1491"/>
                    <a:pt x="864" y="1491"/>
                    <a:pt x="864" y="1491"/>
                  </a:cubicBezTo>
                  <a:cubicBezTo>
                    <a:pt x="2376" y="3892"/>
                    <a:pt x="4968" y="5326"/>
                    <a:pt x="7798" y="5326"/>
                  </a:cubicBezTo>
                  <a:cubicBezTo>
                    <a:pt x="20270" y="5327"/>
                    <a:pt x="20270" y="5327"/>
                    <a:pt x="20270" y="5327"/>
                  </a:cubicBezTo>
                  <a:cubicBezTo>
                    <a:pt x="20270" y="5263"/>
                    <a:pt x="20270" y="5263"/>
                    <a:pt x="20270" y="5263"/>
                  </a:cubicBezTo>
                  <a:lnTo>
                    <a:pt x="7798" y="5262"/>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nl-NL"/>
            </a:p>
          </p:txBody>
        </p:sp>
      </p:grpSp>
      <p:pic>
        <p:nvPicPr>
          <p:cNvPr id="8" name="sLogo1">
            <a:extLst>
              <a:ext uri="{FF2B5EF4-FFF2-40B4-BE49-F238E27FC236}">
                <a16:creationId xmlns:a16="http://schemas.microsoft.com/office/drawing/2014/main" id="{7C2B9175-E005-4017-C821-EA40D891670C}"/>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691201" y="266401"/>
            <a:ext cx="1342800" cy="331433"/>
          </a:xfrm>
          <a:prstGeom prst="rect">
            <a:avLst/>
          </a:prstGeom>
        </p:spPr>
      </p:pic>
    </p:spTree>
    <p:extLst>
      <p:ext uri="{BB962C8B-B14F-4D97-AF65-F5344CB8AC3E}">
        <p14:creationId xmlns:p14="http://schemas.microsoft.com/office/powerpoint/2010/main" val="469393502"/>
      </p:ext>
    </p:extLst>
  </p:cSld>
  <p:clrMap bg1="lt1" tx1="dk1" bg2="lt2" tx2="dk2" accent1="accent1" accent2="accent2" accent3="accent3" accent4="accent4" accent5="accent5" accent6="accent6" hlink="hlink" folHlink="folHlink"/>
  <p:sldLayoutIdLst>
    <p:sldLayoutId id="2147483661" r:id="rId1"/>
    <p:sldLayoutId id="2147483680" r:id="rId2"/>
    <p:sldLayoutId id="2147483684" r:id="rId3"/>
    <p:sldLayoutId id="2147483663" r:id="rId4"/>
    <p:sldLayoutId id="2147483681" r:id="rId5"/>
    <p:sldLayoutId id="2147483685" r:id="rId6"/>
    <p:sldLayoutId id="2147483682" r:id="rId7"/>
    <p:sldLayoutId id="2147483683" r:id="rId8"/>
    <p:sldLayoutId id="2147483662" r:id="rId9"/>
    <p:sldLayoutId id="2147483664" r:id="rId10"/>
    <p:sldLayoutId id="2147483670" r:id="rId11"/>
    <p:sldLayoutId id="2147483675" r:id="rId12"/>
    <p:sldLayoutId id="2147483671" r:id="rId13"/>
    <p:sldLayoutId id="2147483676" r:id="rId14"/>
    <p:sldLayoutId id="2147483673" r:id="rId15"/>
    <p:sldLayoutId id="2147483678" r:id="rId16"/>
    <p:sldLayoutId id="2147483674" r:id="rId17"/>
    <p:sldLayoutId id="2147483679" r:id="rId18"/>
    <p:sldLayoutId id="2147483665" r:id="rId19"/>
    <p:sldLayoutId id="2147483666" r:id="rId20"/>
    <p:sldLayoutId id="2147483667" r:id="rId21"/>
    <p:sldLayoutId id="2147483668" r:id="rId22"/>
    <p:sldLayoutId id="2147483669" r:id="rId23"/>
    <p:sldLayoutId id="2147483686" r:id="rId24"/>
    <p:sldLayoutId id="2147483687" r:id="rId25"/>
  </p:sldLayoutIdLst>
  <p:hf sldNum="0" hdr="0" ftr="0"/>
  <p:txStyles>
    <p:titleStyle>
      <a:lvl1pPr algn="l" defTabSz="914400" rtl="0" eaLnBrk="1" latinLnBrk="0" hangingPunct="1">
        <a:lnSpc>
          <a:spcPct val="100000"/>
        </a:lnSpc>
        <a:spcBef>
          <a:spcPct val="0"/>
        </a:spcBef>
        <a:buNone/>
        <a:defRPr sz="2400" kern="1200">
          <a:solidFill>
            <a:schemeClr val="tx1"/>
          </a:solidFill>
          <a:latin typeface="+mj-lt"/>
          <a:ea typeface="+mj-ea"/>
          <a:cs typeface="+mj-cs"/>
        </a:defRPr>
      </a:lvl1pPr>
    </p:titleStyle>
    <p:bodyStyle>
      <a:lvl1pPr marL="360000" indent="-360000" algn="l" defTabSz="360000" rtl="0" eaLnBrk="1" latinLnBrk="0" hangingPunct="1">
        <a:lnSpc>
          <a:spcPct val="100000"/>
        </a:lnSpc>
        <a:spcBef>
          <a:spcPts val="1000"/>
        </a:spcBef>
        <a:buFont typeface="Wingdings" panose="05000000000000000000" pitchFamily="2" charset="2"/>
        <a:buChar char="§"/>
        <a:defRPr sz="1800" kern="1200">
          <a:solidFill>
            <a:schemeClr val="tx1"/>
          </a:solidFill>
          <a:latin typeface="+mn-lt"/>
          <a:ea typeface="+mn-ea"/>
          <a:cs typeface="+mn-cs"/>
        </a:defRPr>
      </a:lvl1pPr>
      <a:lvl2pPr marL="720000" indent="-360000" algn="l" defTabSz="914400" rtl="0" eaLnBrk="1" latinLnBrk="0" hangingPunct="1">
        <a:lnSpc>
          <a:spcPct val="100000"/>
        </a:lnSpc>
        <a:spcBef>
          <a:spcPts val="200"/>
        </a:spcBef>
        <a:buFont typeface="Wingdings" panose="05000000000000000000" pitchFamily="2" charset="2"/>
        <a:buChar char="§"/>
        <a:defRPr sz="1400" kern="1200">
          <a:solidFill>
            <a:schemeClr val="tx1"/>
          </a:solidFill>
          <a:latin typeface="+mn-lt"/>
          <a:ea typeface="+mn-ea"/>
          <a:cs typeface="+mn-cs"/>
        </a:defRPr>
      </a:lvl2pPr>
      <a:lvl3pPr marL="1080000" indent="-360000" algn="l" defTabSz="914400" rtl="0" eaLnBrk="1" latinLnBrk="0" hangingPunct="1">
        <a:lnSpc>
          <a:spcPct val="100000"/>
        </a:lnSpc>
        <a:spcBef>
          <a:spcPts val="200"/>
        </a:spcBef>
        <a:buFont typeface="Wingdings" panose="05000000000000000000" pitchFamily="2" charset="2"/>
        <a:buChar char="§"/>
        <a:defRPr sz="1400" kern="1200">
          <a:solidFill>
            <a:schemeClr val="tx1"/>
          </a:solidFill>
          <a:latin typeface="+mn-lt"/>
          <a:ea typeface="+mn-ea"/>
          <a:cs typeface="+mn-cs"/>
        </a:defRPr>
      </a:lvl3pPr>
      <a:lvl4pPr marL="1440000" indent="-360000" algn="l" defTabSz="914400" rtl="0" eaLnBrk="1" latinLnBrk="0" hangingPunct="1">
        <a:lnSpc>
          <a:spcPct val="100000"/>
        </a:lnSpc>
        <a:spcBef>
          <a:spcPts val="200"/>
        </a:spcBef>
        <a:buFont typeface="Wingdings" panose="05000000000000000000" pitchFamily="2" charset="2"/>
        <a:buChar char="§"/>
        <a:defRPr sz="1400" kern="1200">
          <a:solidFill>
            <a:schemeClr val="tx1"/>
          </a:solidFill>
          <a:latin typeface="+mn-lt"/>
          <a:ea typeface="+mn-ea"/>
          <a:cs typeface="+mn-cs"/>
        </a:defRPr>
      </a:lvl4pPr>
      <a:lvl5pPr marL="1800000" indent="-360000" algn="l" defTabSz="914400" rtl="0" eaLnBrk="1" latinLnBrk="0" hangingPunct="1">
        <a:lnSpc>
          <a:spcPct val="100000"/>
        </a:lnSpc>
        <a:spcBef>
          <a:spcPts val="200"/>
        </a:spcBef>
        <a:buFont typeface="Wingdings" panose="05000000000000000000" pitchFamily="2" charset="2"/>
        <a:buChar char="§"/>
        <a:defRPr sz="1400" kern="1200">
          <a:solidFill>
            <a:schemeClr val="tx1"/>
          </a:solidFill>
          <a:latin typeface="+mn-lt"/>
          <a:ea typeface="+mn-ea"/>
          <a:cs typeface="+mn-cs"/>
        </a:defRPr>
      </a:lvl5pPr>
      <a:lvl6pPr marL="2160000" indent="-360000" algn="l" defTabSz="914400" rtl="0" eaLnBrk="1" latinLnBrk="0" hangingPunct="1">
        <a:lnSpc>
          <a:spcPct val="100000"/>
        </a:lnSpc>
        <a:spcBef>
          <a:spcPts val="200"/>
        </a:spcBef>
        <a:buFont typeface="Wingdings" panose="05000000000000000000" pitchFamily="2" charset="2"/>
        <a:buChar char="§"/>
        <a:defRPr sz="1400" kern="1200" baseline="0">
          <a:solidFill>
            <a:schemeClr val="tx1"/>
          </a:solidFill>
          <a:latin typeface="+mn-lt"/>
          <a:ea typeface="+mn-ea"/>
          <a:cs typeface="+mn-cs"/>
        </a:defRPr>
      </a:lvl6pPr>
      <a:lvl7pPr marL="2520000" indent="-360000" algn="l" defTabSz="914400" rtl="0" eaLnBrk="1" latinLnBrk="0" hangingPunct="1">
        <a:lnSpc>
          <a:spcPct val="100000"/>
        </a:lnSpc>
        <a:spcBef>
          <a:spcPts val="200"/>
        </a:spcBef>
        <a:buFont typeface="Wingdings" panose="05000000000000000000" pitchFamily="2" charset="2"/>
        <a:buChar char="§"/>
        <a:defRPr sz="1400" kern="1200" baseline="0">
          <a:solidFill>
            <a:schemeClr val="tx1"/>
          </a:solidFill>
          <a:latin typeface="+mn-lt"/>
          <a:ea typeface="+mn-ea"/>
          <a:cs typeface="+mn-cs"/>
        </a:defRPr>
      </a:lvl7pPr>
      <a:lvl8pPr marL="2880000" indent="-360000" algn="l" defTabSz="914400" rtl="0" eaLnBrk="1" latinLnBrk="0" hangingPunct="1">
        <a:lnSpc>
          <a:spcPct val="100000"/>
        </a:lnSpc>
        <a:spcBef>
          <a:spcPts val="200"/>
        </a:spcBef>
        <a:buFont typeface="Wingdings" panose="05000000000000000000" pitchFamily="2" charset="2"/>
        <a:buChar char="§"/>
        <a:defRPr sz="1400" kern="1200" baseline="0">
          <a:solidFill>
            <a:schemeClr val="tx1"/>
          </a:solidFill>
          <a:latin typeface="+mn-lt"/>
          <a:ea typeface="+mn-ea"/>
          <a:cs typeface="+mn-cs"/>
        </a:defRPr>
      </a:lvl8pPr>
      <a:lvl9pPr marL="3240000" indent="-360000" algn="l" defTabSz="914400" rtl="0" eaLnBrk="1" latinLnBrk="0" hangingPunct="1">
        <a:lnSpc>
          <a:spcPct val="100000"/>
        </a:lnSpc>
        <a:spcBef>
          <a:spcPts val="200"/>
        </a:spcBef>
        <a:buFont typeface="Wingdings" panose="05000000000000000000"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9144000" cy="1373124"/>
          </a:xfrm>
          <a:prstGeom prst="rect">
            <a:avLst/>
          </a:prstGeom>
        </p:spPr>
      </p:pic>
      <p:sp>
        <p:nvSpPr>
          <p:cNvPr id="17" name="bg object 17"/>
          <p:cNvSpPr/>
          <p:nvPr/>
        </p:nvSpPr>
        <p:spPr>
          <a:xfrm>
            <a:off x="0" y="6454139"/>
            <a:ext cx="3005455" cy="403860"/>
          </a:xfrm>
          <a:custGeom>
            <a:avLst/>
            <a:gdLst/>
            <a:ahLst/>
            <a:cxnLst/>
            <a:rect l="l" t="t" r="r" b="b"/>
            <a:pathLst>
              <a:path w="3005455" h="403859">
                <a:moveTo>
                  <a:pt x="0" y="0"/>
                </a:moveTo>
                <a:lnTo>
                  <a:pt x="0" y="12712"/>
                </a:lnTo>
                <a:lnTo>
                  <a:pt x="1938147" y="12915"/>
                </a:lnTo>
                <a:lnTo>
                  <a:pt x="1989163" y="13714"/>
                </a:lnTo>
                <a:lnTo>
                  <a:pt x="2039884" y="16098"/>
                </a:lnTo>
                <a:lnTo>
                  <a:pt x="2090283" y="20051"/>
                </a:lnTo>
                <a:lnTo>
                  <a:pt x="2140330" y="25558"/>
                </a:lnTo>
                <a:lnTo>
                  <a:pt x="2189995" y="32603"/>
                </a:lnTo>
                <a:lnTo>
                  <a:pt x="2239250" y="41168"/>
                </a:lnTo>
                <a:lnTo>
                  <a:pt x="2288065" y="51239"/>
                </a:lnTo>
                <a:lnTo>
                  <a:pt x="2336412" y="62798"/>
                </a:lnTo>
                <a:lnTo>
                  <a:pt x="2384262" y="75830"/>
                </a:lnTo>
                <a:lnTo>
                  <a:pt x="2431585" y="90319"/>
                </a:lnTo>
                <a:lnTo>
                  <a:pt x="2478352" y="106248"/>
                </a:lnTo>
                <a:lnTo>
                  <a:pt x="2524535" y="123601"/>
                </a:lnTo>
                <a:lnTo>
                  <a:pt x="2570104" y="142362"/>
                </a:lnTo>
                <a:lnTo>
                  <a:pt x="2615030" y="162515"/>
                </a:lnTo>
                <a:lnTo>
                  <a:pt x="2659284" y="184043"/>
                </a:lnTo>
                <a:lnTo>
                  <a:pt x="2702837" y="206932"/>
                </a:lnTo>
                <a:lnTo>
                  <a:pt x="2745660" y="231163"/>
                </a:lnTo>
                <a:lnTo>
                  <a:pt x="2787725" y="256722"/>
                </a:lnTo>
                <a:lnTo>
                  <a:pt x="2829001" y="283592"/>
                </a:lnTo>
                <a:lnTo>
                  <a:pt x="2869460" y="311757"/>
                </a:lnTo>
                <a:lnTo>
                  <a:pt x="2909072" y="341201"/>
                </a:lnTo>
                <a:lnTo>
                  <a:pt x="2947810" y="371907"/>
                </a:lnTo>
                <a:lnTo>
                  <a:pt x="2985643" y="403860"/>
                </a:lnTo>
                <a:lnTo>
                  <a:pt x="3005328" y="403860"/>
                </a:lnTo>
                <a:lnTo>
                  <a:pt x="2966945" y="370888"/>
                </a:lnTo>
                <a:lnTo>
                  <a:pt x="2927621" y="339200"/>
                </a:lnTo>
                <a:lnTo>
                  <a:pt x="2887385" y="308812"/>
                </a:lnTo>
                <a:lnTo>
                  <a:pt x="2846269" y="279742"/>
                </a:lnTo>
                <a:lnTo>
                  <a:pt x="2804302" y="252005"/>
                </a:lnTo>
                <a:lnTo>
                  <a:pt x="2761514" y="225620"/>
                </a:lnTo>
                <a:lnTo>
                  <a:pt x="2717937" y="200603"/>
                </a:lnTo>
                <a:lnTo>
                  <a:pt x="2673601" y="176971"/>
                </a:lnTo>
                <a:lnTo>
                  <a:pt x="2628536" y="154741"/>
                </a:lnTo>
                <a:lnTo>
                  <a:pt x="2582773" y="133929"/>
                </a:lnTo>
                <a:lnTo>
                  <a:pt x="2536342" y="114554"/>
                </a:lnTo>
                <a:lnTo>
                  <a:pt x="2489273" y="96631"/>
                </a:lnTo>
                <a:lnTo>
                  <a:pt x="2441597" y="80178"/>
                </a:lnTo>
                <a:lnTo>
                  <a:pt x="2393344" y="65211"/>
                </a:lnTo>
                <a:lnTo>
                  <a:pt x="2344546" y="51748"/>
                </a:lnTo>
                <a:lnTo>
                  <a:pt x="2295231" y="39805"/>
                </a:lnTo>
                <a:lnTo>
                  <a:pt x="2245432" y="29400"/>
                </a:lnTo>
                <a:lnTo>
                  <a:pt x="2195177" y="20549"/>
                </a:lnTo>
                <a:lnTo>
                  <a:pt x="2144498" y="13270"/>
                </a:lnTo>
                <a:lnTo>
                  <a:pt x="2093425" y="7578"/>
                </a:lnTo>
                <a:lnTo>
                  <a:pt x="2041989" y="3492"/>
                </a:lnTo>
                <a:lnTo>
                  <a:pt x="1990219" y="1028"/>
                </a:lnTo>
                <a:lnTo>
                  <a:pt x="1938147" y="203"/>
                </a:lnTo>
                <a:lnTo>
                  <a:pt x="0" y="0"/>
                </a:lnTo>
                <a:close/>
              </a:path>
            </a:pathLst>
          </a:custGeom>
          <a:solidFill>
            <a:srgbClr val="E96038"/>
          </a:solidFill>
        </p:spPr>
        <p:txBody>
          <a:bodyPr wrap="square" lIns="0" tIns="0" rIns="0" bIns="0" rtlCol="0"/>
          <a:lstStyle/>
          <a:p>
            <a:endParaRPr/>
          </a:p>
        </p:txBody>
      </p:sp>
      <p:sp>
        <p:nvSpPr>
          <p:cNvPr id="18" name="bg object 18"/>
          <p:cNvSpPr/>
          <p:nvPr/>
        </p:nvSpPr>
        <p:spPr>
          <a:xfrm>
            <a:off x="0" y="6214871"/>
            <a:ext cx="9144000" cy="552450"/>
          </a:xfrm>
          <a:custGeom>
            <a:avLst/>
            <a:gdLst/>
            <a:ahLst/>
            <a:cxnLst/>
            <a:rect l="l" t="t" r="r" b="b"/>
            <a:pathLst>
              <a:path w="9144000" h="552450">
                <a:moveTo>
                  <a:pt x="9144000" y="0"/>
                </a:moveTo>
                <a:lnTo>
                  <a:pt x="9101263" y="45601"/>
                </a:lnTo>
                <a:lnTo>
                  <a:pt x="9057918" y="88471"/>
                </a:lnTo>
                <a:lnTo>
                  <a:pt x="9014102" y="128696"/>
                </a:lnTo>
                <a:lnTo>
                  <a:pt x="8969956" y="166357"/>
                </a:lnTo>
                <a:lnTo>
                  <a:pt x="8925617" y="201539"/>
                </a:lnTo>
                <a:lnTo>
                  <a:pt x="8881223" y="234324"/>
                </a:lnTo>
                <a:lnTo>
                  <a:pt x="8836914" y="264798"/>
                </a:lnTo>
                <a:lnTo>
                  <a:pt x="8792829" y="293042"/>
                </a:lnTo>
                <a:lnTo>
                  <a:pt x="8749104" y="319142"/>
                </a:lnTo>
                <a:lnTo>
                  <a:pt x="8705881" y="343180"/>
                </a:lnTo>
                <a:lnTo>
                  <a:pt x="8663295" y="365240"/>
                </a:lnTo>
                <a:lnTo>
                  <a:pt x="8621488" y="385405"/>
                </a:lnTo>
                <a:lnTo>
                  <a:pt x="8580596" y="403759"/>
                </a:lnTo>
                <a:lnTo>
                  <a:pt x="8540759" y="420386"/>
                </a:lnTo>
                <a:lnTo>
                  <a:pt x="8502115" y="435369"/>
                </a:lnTo>
                <a:lnTo>
                  <a:pt x="8464804" y="448792"/>
                </a:lnTo>
                <a:lnTo>
                  <a:pt x="8385886" y="473967"/>
                </a:lnTo>
                <a:lnTo>
                  <a:pt x="8311357" y="493954"/>
                </a:lnTo>
                <a:lnTo>
                  <a:pt x="8242124" y="509353"/>
                </a:lnTo>
                <a:lnTo>
                  <a:pt x="8179094" y="520760"/>
                </a:lnTo>
                <a:lnTo>
                  <a:pt x="8123174" y="528772"/>
                </a:lnTo>
                <a:lnTo>
                  <a:pt x="8075269" y="533988"/>
                </a:lnTo>
                <a:lnTo>
                  <a:pt x="8036288" y="537005"/>
                </a:lnTo>
                <a:lnTo>
                  <a:pt x="7988721" y="538831"/>
                </a:lnTo>
                <a:lnTo>
                  <a:pt x="0" y="539233"/>
                </a:lnTo>
                <a:lnTo>
                  <a:pt x="0" y="551953"/>
                </a:lnTo>
                <a:lnTo>
                  <a:pt x="7988742" y="551551"/>
                </a:lnTo>
                <a:lnTo>
                  <a:pt x="8036664" y="549715"/>
                </a:lnTo>
                <a:lnTo>
                  <a:pt x="8075954" y="546684"/>
                </a:lnTo>
                <a:lnTo>
                  <a:pt x="8124237" y="541444"/>
                </a:lnTo>
                <a:lnTo>
                  <a:pt x="8180594" y="533396"/>
                </a:lnTo>
                <a:lnTo>
                  <a:pt x="8244104" y="521940"/>
                </a:lnTo>
                <a:lnTo>
                  <a:pt x="8313848" y="506476"/>
                </a:lnTo>
                <a:lnTo>
                  <a:pt x="8388907" y="486404"/>
                </a:lnTo>
                <a:lnTo>
                  <a:pt x="8468360" y="461124"/>
                </a:lnTo>
                <a:lnTo>
                  <a:pt x="8505468" y="447787"/>
                </a:lnTo>
                <a:lnTo>
                  <a:pt x="8543886" y="432917"/>
                </a:lnTo>
                <a:lnTo>
                  <a:pt x="8583479" y="416433"/>
                </a:lnTo>
                <a:lnTo>
                  <a:pt x="8624113" y="398255"/>
                </a:lnTo>
                <a:lnTo>
                  <a:pt x="8665653" y="378304"/>
                </a:lnTo>
                <a:lnTo>
                  <a:pt x="8707965" y="356499"/>
                </a:lnTo>
                <a:lnTo>
                  <a:pt x="8750915" y="332760"/>
                </a:lnTo>
                <a:lnTo>
                  <a:pt x="8794369" y="307008"/>
                </a:lnTo>
                <a:lnTo>
                  <a:pt x="8838191" y="279161"/>
                </a:lnTo>
                <a:lnTo>
                  <a:pt x="8882248" y="249141"/>
                </a:lnTo>
                <a:lnTo>
                  <a:pt x="8926406" y="216867"/>
                </a:lnTo>
                <a:lnTo>
                  <a:pt x="8970529" y="182259"/>
                </a:lnTo>
                <a:lnTo>
                  <a:pt x="9014485" y="145236"/>
                </a:lnTo>
                <a:lnTo>
                  <a:pt x="9058138" y="105720"/>
                </a:lnTo>
                <a:lnTo>
                  <a:pt x="9101354" y="63629"/>
                </a:lnTo>
                <a:lnTo>
                  <a:pt x="9144000" y="18884"/>
                </a:lnTo>
                <a:lnTo>
                  <a:pt x="9144000" y="0"/>
                </a:lnTo>
                <a:close/>
              </a:path>
            </a:pathLst>
          </a:custGeom>
          <a:solidFill>
            <a:srgbClr val="FFD500"/>
          </a:solidFill>
        </p:spPr>
        <p:txBody>
          <a:bodyPr wrap="square" lIns="0" tIns="0" rIns="0" bIns="0" rtlCol="0"/>
          <a:lstStyle/>
          <a:p>
            <a:endParaRPr/>
          </a:p>
        </p:txBody>
      </p:sp>
      <p:sp>
        <p:nvSpPr>
          <p:cNvPr id="2" name="Holder 2"/>
          <p:cNvSpPr>
            <a:spLocks noGrp="1"/>
          </p:cNvSpPr>
          <p:nvPr>
            <p:ph type="title"/>
          </p:nvPr>
        </p:nvSpPr>
        <p:spPr>
          <a:xfrm>
            <a:off x="224129" y="1040638"/>
            <a:ext cx="8695740" cy="391159"/>
          </a:xfrm>
          <a:prstGeom prst="rect">
            <a:avLst/>
          </a:prstGeom>
        </p:spPr>
        <p:txBody>
          <a:bodyPr wrap="square" lIns="0" tIns="0" rIns="0" bIns="0">
            <a:spAutoFit/>
          </a:bodyPr>
          <a:lstStyle>
            <a:lvl1pPr>
              <a:defRPr sz="2400" b="0" i="0">
                <a:solidFill>
                  <a:schemeClr val="tx1"/>
                </a:solidFill>
                <a:latin typeface="Verdana"/>
                <a:cs typeface="Verdana"/>
              </a:defRPr>
            </a:lvl1pPr>
          </a:lstStyle>
          <a:p>
            <a:endParaRPr/>
          </a:p>
        </p:txBody>
      </p:sp>
      <p:sp>
        <p:nvSpPr>
          <p:cNvPr id="3" name="Holder 3"/>
          <p:cNvSpPr>
            <a:spLocks noGrp="1"/>
          </p:cNvSpPr>
          <p:nvPr>
            <p:ph type="body" idx="1"/>
          </p:nvPr>
        </p:nvSpPr>
        <p:spPr>
          <a:xfrm>
            <a:off x="1189736" y="1892083"/>
            <a:ext cx="7310120" cy="3806190"/>
          </a:xfrm>
          <a:prstGeom prst="rect">
            <a:avLst/>
          </a:prstGeom>
        </p:spPr>
        <p:txBody>
          <a:bodyPr wrap="square" lIns="0" tIns="0" rIns="0" bIns="0">
            <a:spAutoFit/>
          </a:bodyPr>
          <a:lstStyle>
            <a:lvl1pPr>
              <a:defRPr sz="1600" b="0" i="0">
                <a:solidFill>
                  <a:schemeClr val="tx1"/>
                </a:solidFill>
                <a:latin typeface="Verdana"/>
                <a:cs typeface="Verdana"/>
              </a:defRPr>
            </a:lvl1pPr>
          </a:lstStyle>
          <a:p>
            <a:endParaRPr/>
          </a:p>
        </p:txBody>
      </p:sp>
      <p:sp>
        <p:nvSpPr>
          <p:cNvPr id="4" name="Holder 4"/>
          <p:cNvSpPr>
            <a:spLocks noGrp="1"/>
          </p:cNvSpPr>
          <p:nvPr>
            <p:ph type="ftr" sz="quarter" idx="5"/>
          </p:nvPr>
        </p:nvSpPr>
        <p:spPr>
          <a:xfrm>
            <a:off x="1172667" y="6559088"/>
            <a:ext cx="6800215" cy="164465"/>
          </a:xfrm>
          <a:prstGeom prst="rect">
            <a:avLst/>
          </a:prstGeom>
        </p:spPr>
        <p:txBody>
          <a:bodyPr wrap="square" lIns="0" tIns="0" rIns="0" bIns="0">
            <a:spAutoFit/>
          </a:bodyPr>
          <a:lstStyle>
            <a:lvl1pPr>
              <a:defRPr sz="900" b="0" i="0">
                <a:solidFill>
                  <a:srgbClr val="ABACAD"/>
                </a:solidFill>
                <a:latin typeface="Verdana"/>
                <a:cs typeface="Verdana"/>
              </a:defRPr>
            </a:lvl1pPr>
          </a:lstStyle>
          <a:p>
            <a:pPr marL="12700">
              <a:lnSpc>
                <a:spcPct val="100000"/>
              </a:lnSpc>
              <a:spcBef>
                <a:spcPts val="105"/>
              </a:spcBef>
            </a:pPr>
            <a:endParaRPr spc="-10"/>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r>
              <a:rPr lang="nl-NL"/>
              <a:t>Groningen, 17 October 2023</a:t>
            </a:r>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1121396922"/>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Lst>
  <p:hf sldNum="0" hdr="0" ftr="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02400" y="1281600"/>
            <a:ext cx="7347600" cy="738000"/>
          </a:xfrm>
          <a:prstGeom prst="rect">
            <a:avLst/>
          </a:prstGeom>
        </p:spPr>
        <p:txBody>
          <a:bodyPr vert="horz" lIns="0" tIns="0" rIns="0" bIns="0" rtlCol="0" anchor="t" anchorCtr="0">
            <a:noAutofit/>
          </a:bodyPr>
          <a:lstStyle/>
          <a:p>
            <a:r>
              <a:rPr lang="en-GB" err="1"/>
              <a:t>Klik</a:t>
            </a:r>
            <a:r>
              <a:rPr lang="en-GB"/>
              <a:t> om </a:t>
            </a:r>
            <a:r>
              <a:rPr lang="en-GB" err="1"/>
              <a:t>stijl</a:t>
            </a:r>
            <a:r>
              <a:rPr lang="en-GB"/>
              <a:t> </a:t>
            </a:r>
            <a:r>
              <a:rPr lang="en-GB" err="1"/>
              <a:t>te</a:t>
            </a:r>
            <a:r>
              <a:rPr lang="en-GB"/>
              <a:t> </a:t>
            </a:r>
            <a:r>
              <a:rPr lang="en-GB" err="1"/>
              <a:t>bewerken</a:t>
            </a:r>
            <a:endParaRPr lang="en-GB"/>
          </a:p>
        </p:txBody>
      </p:sp>
      <p:sp>
        <p:nvSpPr>
          <p:cNvPr id="3" name="Text Placeholder 2"/>
          <p:cNvSpPr>
            <a:spLocks noGrp="1"/>
          </p:cNvSpPr>
          <p:nvPr>
            <p:ph type="body" idx="1"/>
          </p:nvPr>
        </p:nvSpPr>
        <p:spPr>
          <a:xfrm>
            <a:off x="1202400" y="2073600"/>
            <a:ext cx="7347600" cy="4154400"/>
          </a:xfrm>
          <a:prstGeom prst="rect">
            <a:avLst/>
          </a:prstGeom>
        </p:spPr>
        <p:txBody>
          <a:bodyPr vert="horz" lIns="0" tIns="0" rIns="0" bIns="0" rtlCol="0">
            <a:noAutofit/>
          </a:bodyPr>
          <a:lstStyle/>
          <a:p>
            <a:pPr lvl="0"/>
            <a:r>
              <a:rPr lang="en-GB" err="1"/>
              <a:t>Klikken</a:t>
            </a:r>
            <a:r>
              <a:rPr lang="en-GB"/>
              <a:t> om de </a:t>
            </a:r>
            <a:r>
              <a:rPr lang="en-GB" err="1"/>
              <a:t>tekststijl</a:t>
            </a:r>
            <a:r>
              <a:rPr lang="en-GB"/>
              <a:t> van het model </a:t>
            </a:r>
            <a:r>
              <a:rPr lang="en-GB" err="1"/>
              <a:t>te</a:t>
            </a:r>
            <a:r>
              <a:rPr lang="en-GB"/>
              <a:t> </a:t>
            </a:r>
            <a:r>
              <a:rPr lang="en-GB" err="1"/>
              <a:t>bewerken</a:t>
            </a:r>
            <a:endParaRPr lang="en-GB"/>
          </a:p>
          <a:p>
            <a:pPr lvl="1"/>
            <a:r>
              <a:rPr lang="en-GB" err="1"/>
              <a:t>Tweede</a:t>
            </a:r>
            <a:r>
              <a:rPr lang="en-GB"/>
              <a:t> </a:t>
            </a:r>
            <a:r>
              <a:rPr lang="en-GB" err="1"/>
              <a:t>niveau</a:t>
            </a:r>
            <a:endParaRPr lang="en-GB"/>
          </a:p>
          <a:p>
            <a:pPr lvl="2"/>
            <a:r>
              <a:rPr lang="en-GB" err="1"/>
              <a:t>Derde</a:t>
            </a:r>
            <a:r>
              <a:rPr lang="en-GB"/>
              <a:t> </a:t>
            </a:r>
            <a:r>
              <a:rPr lang="en-GB" err="1"/>
              <a:t>niveau</a:t>
            </a:r>
            <a:endParaRPr lang="en-GB"/>
          </a:p>
          <a:p>
            <a:pPr lvl="3"/>
            <a:r>
              <a:rPr lang="en-GB" err="1"/>
              <a:t>Vierde</a:t>
            </a:r>
            <a:r>
              <a:rPr lang="en-GB"/>
              <a:t> </a:t>
            </a:r>
            <a:r>
              <a:rPr lang="en-GB" err="1"/>
              <a:t>niveau</a:t>
            </a:r>
            <a:endParaRPr lang="en-GB"/>
          </a:p>
          <a:p>
            <a:pPr lvl="4"/>
            <a:r>
              <a:rPr lang="en-GB" err="1"/>
              <a:t>Vijfde</a:t>
            </a:r>
            <a:r>
              <a:rPr lang="en-GB"/>
              <a:t> </a:t>
            </a:r>
            <a:r>
              <a:rPr lang="en-GB" err="1"/>
              <a:t>niveau</a:t>
            </a:r>
            <a:endParaRPr lang="en-GB"/>
          </a:p>
        </p:txBody>
      </p:sp>
      <p:sp>
        <p:nvSpPr>
          <p:cNvPr id="4" name="Date Placeholder 3"/>
          <p:cNvSpPr>
            <a:spLocks noGrp="1"/>
          </p:cNvSpPr>
          <p:nvPr>
            <p:ph type="dt" sz="half" idx="2"/>
          </p:nvPr>
        </p:nvSpPr>
        <p:spPr>
          <a:xfrm>
            <a:off x="6066000" y="478800"/>
            <a:ext cx="1710000" cy="180000"/>
          </a:xfrm>
          <a:prstGeom prst="rect">
            <a:avLst/>
          </a:prstGeom>
        </p:spPr>
        <p:txBody>
          <a:bodyPr vert="horz" lIns="0" tIns="0" rIns="0" bIns="0" rtlCol="0" anchor="t" anchorCtr="0"/>
          <a:lstStyle>
            <a:lvl1pPr algn="l">
              <a:defRPr sz="800">
                <a:solidFill>
                  <a:schemeClr val="tx1"/>
                </a:solidFill>
              </a:defRPr>
            </a:lvl1pPr>
          </a:lstStyle>
          <a:p>
            <a:r>
              <a:rPr lang="nl-NL"/>
              <a:t>Groningen, 17 October 2023</a:t>
            </a:r>
            <a:endParaRPr lang="en-GB"/>
          </a:p>
        </p:txBody>
      </p:sp>
      <p:sp>
        <p:nvSpPr>
          <p:cNvPr id="5" name="Footer Placeholder 4"/>
          <p:cNvSpPr>
            <a:spLocks noGrp="1"/>
          </p:cNvSpPr>
          <p:nvPr>
            <p:ph type="ftr" sz="quarter" idx="3"/>
          </p:nvPr>
        </p:nvSpPr>
        <p:spPr>
          <a:xfrm>
            <a:off x="1202400" y="6570000"/>
            <a:ext cx="7347600" cy="180000"/>
          </a:xfrm>
          <a:prstGeom prst="rect">
            <a:avLst/>
          </a:prstGeom>
        </p:spPr>
        <p:txBody>
          <a:bodyPr vert="horz" lIns="0" tIns="0" rIns="0" bIns="0" rtlCol="0" anchor="ctr"/>
          <a:lstStyle>
            <a:lvl1pPr algn="l">
              <a:defRPr sz="800">
                <a:solidFill>
                  <a:schemeClr val="tx1"/>
                </a:solidFill>
              </a:defRPr>
            </a:lvl1pPr>
          </a:lstStyle>
          <a:p>
            <a:endParaRPr lang="en-GB"/>
          </a:p>
        </p:txBody>
      </p:sp>
      <p:sp>
        <p:nvSpPr>
          <p:cNvPr id="6" name="Slide Number Placeholder 5"/>
          <p:cNvSpPr>
            <a:spLocks noGrp="1"/>
          </p:cNvSpPr>
          <p:nvPr>
            <p:ph type="sldNum" sz="quarter" idx="4"/>
          </p:nvPr>
        </p:nvSpPr>
        <p:spPr>
          <a:xfrm>
            <a:off x="7884000" y="478800"/>
            <a:ext cx="666000" cy="180000"/>
          </a:xfrm>
          <a:prstGeom prst="rect">
            <a:avLst/>
          </a:prstGeom>
        </p:spPr>
        <p:txBody>
          <a:bodyPr vert="horz" lIns="0" tIns="0" rIns="0" bIns="0" rtlCol="0" anchor="t" anchorCtr="0"/>
          <a:lstStyle>
            <a:lvl1pPr algn="r">
              <a:defRPr sz="800">
                <a:solidFill>
                  <a:schemeClr val="tx1"/>
                </a:solidFill>
              </a:defRPr>
            </a:lvl1pPr>
          </a:lstStyle>
          <a:p>
            <a:r>
              <a:rPr lang="en-GB"/>
              <a:t>#</a:t>
            </a:r>
            <a:fld id="{41DB2716-3555-4756-BDF8-0DE425FAE472}" type="slidenum">
              <a:rPr lang="en-GB" smtClean="0"/>
              <a:pPr/>
              <a:t>‹nr.›</a:t>
            </a:fld>
            <a:endParaRPr lang="en-GB"/>
          </a:p>
        </p:txBody>
      </p:sp>
      <p:grpSp>
        <p:nvGrpSpPr>
          <p:cNvPr id="33" name="sLines"/>
          <p:cNvGrpSpPr/>
          <p:nvPr/>
        </p:nvGrpSpPr>
        <p:grpSpPr bwMode="ltGray">
          <a:xfrm>
            <a:off x="0" y="0"/>
            <a:ext cx="9144000" cy="1373188"/>
            <a:chOff x="0" y="0"/>
            <a:chExt cx="9144000" cy="1373188"/>
          </a:xfrm>
        </p:grpSpPr>
        <p:sp>
          <p:nvSpPr>
            <p:cNvPr id="34" name="Freeform 12"/>
            <p:cNvSpPr>
              <a:spLocks/>
            </p:cNvSpPr>
            <p:nvPr userDrawn="1"/>
          </p:nvSpPr>
          <p:spPr bwMode="ltGray">
            <a:xfrm>
              <a:off x="0" y="785813"/>
              <a:ext cx="9144000" cy="587375"/>
            </a:xfrm>
            <a:custGeom>
              <a:avLst/>
              <a:gdLst>
                <a:gd name="T0" fmla="*/ 0 w 46080"/>
                <a:gd name="T1" fmla="*/ 2960 h 2960"/>
                <a:gd name="T2" fmla="*/ 0 w 46080"/>
                <a:gd name="T3" fmla="*/ 2864 h 2960"/>
                <a:gd name="T4" fmla="*/ 88 w 46080"/>
                <a:gd name="T5" fmla="*/ 2763 h 2960"/>
                <a:gd name="T6" fmla="*/ 6265 w 46080"/>
                <a:gd name="T7" fmla="*/ 2 h 2960"/>
                <a:gd name="T8" fmla="*/ 46080 w 46080"/>
                <a:gd name="T9" fmla="*/ 0 h 2960"/>
                <a:gd name="T10" fmla="*/ 46080 w 46080"/>
                <a:gd name="T11" fmla="*/ 64 h 2960"/>
                <a:gd name="T12" fmla="*/ 6265 w 46080"/>
                <a:gd name="T13" fmla="*/ 66 h 2960"/>
                <a:gd name="T14" fmla="*/ 136 w 46080"/>
                <a:gd name="T15" fmla="*/ 2806 h 2960"/>
                <a:gd name="T16" fmla="*/ 74 w 46080"/>
                <a:gd name="T17" fmla="*/ 2875 h 2960"/>
                <a:gd name="T18" fmla="*/ 0 w 46080"/>
                <a:gd name="T19" fmla="*/ 2960 h 2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080" h="2960">
                  <a:moveTo>
                    <a:pt x="0" y="2960"/>
                  </a:moveTo>
                  <a:cubicBezTo>
                    <a:pt x="0" y="2864"/>
                    <a:pt x="0" y="2864"/>
                    <a:pt x="0" y="2864"/>
                  </a:cubicBezTo>
                  <a:cubicBezTo>
                    <a:pt x="37" y="2821"/>
                    <a:pt x="50" y="2805"/>
                    <a:pt x="88" y="2763"/>
                  </a:cubicBezTo>
                  <a:cubicBezTo>
                    <a:pt x="1661" y="1009"/>
                    <a:pt x="3913" y="2"/>
                    <a:pt x="6265" y="2"/>
                  </a:cubicBezTo>
                  <a:cubicBezTo>
                    <a:pt x="46080" y="0"/>
                    <a:pt x="46080" y="0"/>
                    <a:pt x="46080" y="0"/>
                  </a:cubicBezTo>
                  <a:cubicBezTo>
                    <a:pt x="46080" y="64"/>
                    <a:pt x="46080" y="64"/>
                    <a:pt x="46080" y="64"/>
                  </a:cubicBezTo>
                  <a:cubicBezTo>
                    <a:pt x="6265" y="66"/>
                    <a:pt x="6265" y="66"/>
                    <a:pt x="6265" y="66"/>
                  </a:cubicBezTo>
                  <a:cubicBezTo>
                    <a:pt x="3931" y="66"/>
                    <a:pt x="1697" y="1065"/>
                    <a:pt x="136" y="2806"/>
                  </a:cubicBezTo>
                  <a:cubicBezTo>
                    <a:pt x="115" y="2829"/>
                    <a:pt x="95" y="2852"/>
                    <a:pt x="74" y="2875"/>
                  </a:cubicBezTo>
                  <a:cubicBezTo>
                    <a:pt x="58" y="2894"/>
                    <a:pt x="17" y="2940"/>
                    <a:pt x="0" y="296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nl-NL"/>
            </a:p>
          </p:txBody>
        </p:sp>
        <p:sp>
          <p:nvSpPr>
            <p:cNvPr id="35" name="Freeform 13"/>
            <p:cNvSpPr>
              <a:spLocks/>
            </p:cNvSpPr>
            <p:nvPr userDrawn="1"/>
          </p:nvSpPr>
          <p:spPr bwMode="ltGray">
            <a:xfrm>
              <a:off x="5121275" y="0"/>
              <a:ext cx="4022725" cy="1057275"/>
            </a:xfrm>
            <a:custGeom>
              <a:avLst/>
              <a:gdLst>
                <a:gd name="T0" fmla="*/ 7798 w 20270"/>
                <a:gd name="T1" fmla="*/ 5262 h 5327"/>
                <a:gd name="T2" fmla="*/ 919 w 20270"/>
                <a:gd name="T3" fmla="*/ 1457 h 5327"/>
                <a:gd name="T4" fmla="*/ 74 w 20270"/>
                <a:gd name="T5" fmla="*/ 0 h 5327"/>
                <a:gd name="T6" fmla="*/ 0 w 20270"/>
                <a:gd name="T7" fmla="*/ 0 h 5327"/>
                <a:gd name="T8" fmla="*/ 864 w 20270"/>
                <a:gd name="T9" fmla="*/ 1491 h 5327"/>
                <a:gd name="T10" fmla="*/ 7798 w 20270"/>
                <a:gd name="T11" fmla="*/ 5326 h 5327"/>
                <a:gd name="T12" fmla="*/ 20270 w 20270"/>
                <a:gd name="T13" fmla="*/ 5327 h 5327"/>
                <a:gd name="T14" fmla="*/ 20270 w 20270"/>
                <a:gd name="T15" fmla="*/ 5263 h 5327"/>
                <a:gd name="T16" fmla="*/ 7798 w 20270"/>
                <a:gd name="T17" fmla="*/ 5262 h 5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270" h="5327">
                  <a:moveTo>
                    <a:pt x="7798" y="5262"/>
                  </a:moveTo>
                  <a:cubicBezTo>
                    <a:pt x="4990" y="5262"/>
                    <a:pt x="2418" y="3839"/>
                    <a:pt x="919" y="1457"/>
                  </a:cubicBezTo>
                  <a:cubicBezTo>
                    <a:pt x="74" y="0"/>
                    <a:pt x="74" y="0"/>
                    <a:pt x="74" y="0"/>
                  </a:cubicBezTo>
                  <a:cubicBezTo>
                    <a:pt x="0" y="0"/>
                    <a:pt x="0" y="0"/>
                    <a:pt x="0" y="0"/>
                  </a:cubicBezTo>
                  <a:cubicBezTo>
                    <a:pt x="864" y="1491"/>
                    <a:pt x="864" y="1491"/>
                    <a:pt x="864" y="1491"/>
                  </a:cubicBezTo>
                  <a:cubicBezTo>
                    <a:pt x="2376" y="3892"/>
                    <a:pt x="4968" y="5326"/>
                    <a:pt x="7798" y="5326"/>
                  </a:cubicBezTo>
                  <a:cubicBezTo>
                    <a:pt x="20270" y="5327"/>
                    <a:pt x="20270" y="5327"/>
                    <a:pt x="20270" y="5327"/>
                  </a:cubicBezTo>
                  <a:cubicBezTo>
                    <a:pt x="20270" y="5263"/>
                    <a:pt x="20270" y="5263"/>
                    <a:pt x="20270" y="5263"/>
                  </a:cubicBezTo>
                  <a:lnTo>
                    <a:pt x="7798" y="5262"/>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nl-NL"/>
            </a:p>
          </p:txBody>
        </p:sp>
      </p:grpSp>
      <p:pic>
        <p:nvPicPr>
          <p:cNvPr id="8" name="sLogo3">
            <a:extLst>
              <a:ext uri="{FF2B5EF4-FFF2-40B4-BE49-F238E27FC236}">
                <a16:creationId xmlns:a16="http://schemas.microsoft.com/office/drawing/2014/main" id="{48BFB21D-19A6-4CFC-B600-763035E07737}"/>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691201" y="266401"/>
            <a:ext cx="1515600" cy="338637"/>
          </a:xfrm>
          <a:prstGeom prst="rect">
            <a:avLst/>
          </a:prstGeom>
        </p:spPr>
      </p:pic>
    </p:spTree>
    <p:extLst>
      <p:ext uri="{BB962C8B-B14F-4D97-AF65-F5344CB8AC3E}">
        <p14:creationId xmlns:p14="http://schemas.microsoft.com/office/powerpoint/2010/main" val="2244883937"/>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 id="2147483714" r:id="rId20"/>
    <p:sldLayoutId id="2147483715" r:id="rId21"/>
    <p:sldLayoutId id="2147483716" r:id="rId22"/>
    <p:sldLayoutId id="2147483717" r:id="rId23"/>
    <p:sldLayoutId id="2147483718" r:id="rId24"/>
    <p:sldLayoutId id="2147483719" r:id="rId25"/>
  </p:sldLayoutIdLst>
  <p:hf sldNum="0" hdr="0" ftr="0"/>
  <p:txStyles>
    <p:titleStyle>
      <a:lvl1pPr algn="l" defTabSz="914400" rtl="0" eaLnBrk="1" latinLnBrk="0" hangingPunct="1">
        <a:lnSpc>
          <a:spcPct val="100000"/>
        </a:lnSpc>
        <a:spcBef>
          <a:spcPct val="0"/>
        </a:spcBef>
        <a:buNone/>
        <a:defRPr sz="2400" kern="1200">
          <a:solidFill>
            <a:schemeClr val="tx1"/>
          </a:solidFill>
          <a:latin typeface="+mj-lt"/>
          <a:ea typeface="+mj-ea"/>
          <a:cs typeface="+mj-cs"/>
        </a:defRPr>
      </a:lvl1pPr>
    </p:titleStyle>
    <p:bodyStyle>
      <a:lvl1pPr marL="360000" indent="-360000" algn="l" defTabSz="360000" rtl="0" eaLnBrk="1" latinLnBrk="0" hangingPunct="1">
        <a:lnSpc>
          <a:spcPct val="100000"/>
        </a:lnSpc>
        <a:spcBef>
          <a:spcPts val="1000"/>
        </a:spcBef>
        <a:buFont typeface="Wingdings" panose="05000000000000000000" pitchFamily="2" charset="2"/>
        <a:buChar char="§"/>
        <a:defRPr sz="1800" kern="1200">
          <a:solidFill>
            <a:schemeClr val="tx1"/>
          </a:solidFill>
          <a:latin typeface="+mn-lt"/>
          <a:ea typeface="+mn-ea"/>
          <a:cs typeface="+mn-cs"/>
        </a:defRPr>
      </a:lvl1pPr>
      <a:lvl2pPr marL="720000" indent="-360000" algn="l" defTabSz="914400" rtl="0" eaLnBrk="1" latinLnBrk="0" hangingPunct="1">
        <a:lnSpc>
          <a:spcPct val="100000"/>
        </a:lnSpc>
        <a:spcBef>
          <a:spcPts val="200"/>
        </a:spcBef>
        <a:buFont typeface="Wingdings" panose="05000000000000000000" pitchFamily="2" charset="2"/>
        <a:buChar char="§"/>
        <a:defRPr sz="1400" kern="1200">
          <a:solidFill>
            <a:schemeClr val="tx1"/>
          </a:solidFill>
          <a:latin typeface="+mn-lt"/>
          <a:ea typeface="+mn-ea"/>
          <a:cs typeface="+mn-cs"/>
        </a:defRPr>
      </a:lvl2pPr>
      <a:lvl3pPr marL="1080000" indent="-360000" algn="l" defTabSz="914400" rtl="0" eaLnBrk="1" latinLnBrk="0" hangingPunct="1">
        <a:lnSpc>
          <a:spcPct val="100000"/>
        </a:lnSpc>
        <a:spcBef>
          <a:spcPts val="200"/>
        </a:spcBef>
        <a:buFont typeface="Wingdings" panose="05000000000000000000" pitchFamily="2" charset="2"/>
        <a:buChar char="§"/>
        <a:defRPr sz="1400" kern="1200">
          <a:solidFill>
            <a:schemeClr val="tx1"/>
          </a:solidFill>
          <a:latin typeface="+mn-lt"/>
          <a:ea typeface="+mn-ea"/>
          <a:cs typeface="+mn-cs"/>
        </a:defRPr>
      </a:lvl3pPr>
      <a:lvl4pPr marL="1440000" indent="-360000" algn="l" defTabSz="914400" rtl="0" eaLnBrk="1" latinLnBrk="0" hangingPunct="1">
        <a:lnSpc>
          <a:spcPct val="100000"/>
        </a:lnSpc>
        <a:spcBef>
          <a:spcPts val="200"/>
        </a:spcBef>
        <a:buFont typeface="Wingdings" panose="05000000000000000000" pitchFamily="2" charset="2"/>
        <a:buChar char="§"/>
        <a:defRPr sz="1400" kern="1200">
          <a:solidFill>
            <a:schemeClr val="tx1"/>
          </a:solidFill>
          <a:latin typeface="+mn-lt"/>
          <a:ea typeface="+mn-ea"/>
          <a:cs typeface="+mn-cs"/>
        </a:defRPr>
      </a:lvl4pPr>
      <a:lvl5pPr marL="1800000" indent="-360000" algn="l" defTabSz="914400" rtl="0" eaLnBrk="1" latinLnBrk="0" hangingPunct="1">
        <a:lnSpc>
          <a:spcPct val="100000"/>
        </a:lnSpc>
        <a:spcBef>
          <a:spcPts val="200"/>
        </a:spcBef>
        <a:buFont typeface="Wingdings" panose="05000000000000000000" pitchFamily="2" charset="2"/>
        <a:buChar char="§"/>
        <a:defRPr sz="1400" kern="1200">
          <a:solidFill>
            <a:schemeClr val="tx1"/>
          </a:solidFill>
          <a:latin typeface="+mn-lt"/>
          <a:ea typeface="+mn-ea"/>
          <a:cs typeface="+mn-cs"/>
        </a:defRPr>
      </a:lvl5pPr>
      <a:lvl6pPr marL="2160000" indent="-360000" algn="l" defTabSz="914400" rtl="0" eaLnBrk="1" latinLnBrk="0" hangingPunct="1">
        <a:lnSpc>
          <a:spcPct val="100000"/>
        </a:lnSpc>
        <a:spcBef>
          <a:spcPts val="200"/>
        </a:spcBef>
        <a:buFont typeface="Wingdings" panose="05000000000000000000" pitchFamily="2" charset="2"/>
        <a:buChar char="§"/>
        <a:defRPr sz="1400" kern="1200" baseline="0">
          <a:solidFill>
            <a:schemeClr val="tx1"/>
          </a:solidFill>
          <a:latin typeface="+mn-lt"/>
          <a:ea typeface="+mn-ea"/>
          <a:cs typeface="+mn-cs"/>
        </a:defRPr>
      </a:lvl6pPr>
      <a:lvl7pPr marL="2520000" indent="-360000" algn="l" defTabSz="914400" rtl="0" eaLnBrk="1" latinLnBrk="0" hangingPunct="1">
        <a:lnSpc>
          <a:spcPct val="100000"/>
        </a:lnSpc>
        <a:spcBef>
          <a:spcPts val="200"/>
        </a:spcBef>
        <a:buFont typeface="Wingdings" panose="05000000000000000000" pitchFamily="2" charset="2"/>
        <a:buChar char="§"/>
        <a:defRPr sz="1400" kern="1200" baseline="0">
          <a:solidFill>
            <a:schemeClr val="tx1"/>
          </a:solidFill>
          <a:latin typeface="+mn-lt"/>
          <a:ea typeface="+mn-ea"/>
          <a:cs typeface="+mn-cs"/>
        </a:defRPr>
      </a:lvl7pPr>
      <a:lvl8pPr marL="2880000" indent="-360000" algn="l" defTabSz="914400" rtl="0" eaLnBrk="1" latinLnBrk="0" hangingPunct="1">
        <a:lnSpc>
          <a:spcPct val="100000"/>
        </a:lnSpc>
        <a:spcBef>
          <a:spcPts val="200"/>
        </a:spcBef>
        <a:buFont typeface="Wingdings" panose="05000000000000000000" pitchFamily="2" charset="2"/>
        <a:buChar char="§"/>
        <a:defRPr sz="1400" kern="1200" baseline="0">
          <a:solidFill>
            <a:schemeClr val="tx1"/>
          </a:solidFill>
          <a:latin typeface="+mn-lt"/>
          <a:ea typeface="+mn-ea"/>
          <a:cs typeface="+mn-cs"/>
        </a:defRPr>
      </a:lvl8pPr>
      <a:lvl9pPr marL="3240000" indent="-360000" algn="l" defTabSz="914400" rtl="0" eaLnBrk="1" latinLnBrk="0" hangingPunct="1">
        <a:lnSpc>
          <a:spcPct val="100000"/>
        </a:lnSpc>
        <a:spcBef>
          <a:spcPts val="200"/>
        </a:spcBef>
        <a:buFont typeface="Wingdings" panose="05000000000000000000"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323849" y="2516718"/>
            <a:ext cx="5976939" cy="1824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err="1"/>
              <a:t>Place</a:t>
            </a:r>
            <a:r>
              <a:rPr lang="nl-NL" altLang="nl-NL"/>
              <a:t> </a:t>
            </a:r>
            <a:r>
              <a:rPr lang="nl-NL" altLang="nl-NL" err="1"/>
              <a:t>the</a:t>
            </a:r>
            <a:r>
              <a:rPr lang="nl-NL" altLang="nl-NL"/>
              <a:t> titel of </a:t>
            </a:r>
            <a:r>
              <a:rPr lang="nl-NL" altLang="nl-NL" err="1"/>
              <a:t>your</a:t>
            </a:r>
            <a:r>
              <a:rPr lang="nl-NL" altLang="nl-NL"/>
              <a:t> </a:t>
            </a:r>
            <a:r>
              <a:rPr lang="nl-NL" altLang="nl-NL" err="1"/>
              <a:t>presentation</a:t>
            </a:r>
            <a:r>
              <a:rPr lang="nl-NL" altLang="nl-NL"/>
              <a:t> here</a:t>
            </a:r>
          </a:p>
        </p:txBody>
      </p:sp>
      <p:sp>
        <p:nvSpPr>
          <p:cNvPr id="1027" name="Tijdelijke aanduiding voor tekst 2"/>
          <p:cNvSpPr>
            <a:spLocks noGrp="1"/>
          </p:cNvSpPr>
          <p:nvPr>
            <p:ph type="body" idx="1"/>
          </p:nvPr>
        </p:nvSpPr>
        <p:spPr bwMode="auto">
          <a:xfrm>
            <a:off x="323849" y="4389967"/>
            <a:ext cx="59769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nl-NL" altLang="nl-NL" err="1"/>
              <a:t>Place</a:t>
            </a:r>
            <a:r>
              <a:rPr lang="nl-NL" altLang="nl-NL"/>
              <a:t> a </a:t>
            </a:r>
            <a:r>
              <a:rPr lang="nl-NL" altLang="nl-NL" err="1"/>
              <a:t>subtitle</a:t>
            </a:r>
            <a:r>
              <a:rPr lang="nl-NL" altLang="nl-NL"/>
              <a:t> or name(s) here</a:t>
            </a:r>
          </a:p>
        </p:txBody>
      </p:sp>
      <p:sp>
        <p:nvSpPr>
          <p:cNvPr id="7" name="Tijdelijke aanduiding voor datum 6"/>
          <p:cNvSpPr>
            <a:spLocks noGrp="1"/>
          </p:cNvSpPr>
          <p:nvPr>
            <p:ph type="dt" sz="half" idx="2"/>
          </p:nvPr>
        </p:nvSpPr>
        <p:spPr>
          <a:xfrm>
            <a:off x="6326189" y="6400800"/>
            <a:ext cx="2206625" cy="457200"/>
          </a:xfrm>
          <a:prstGeom prst="rect">
            <a:avLst/>
          </a:prstGeom>
        </p:spPr>
        <p:txBody>
          <a:bodyPr vert="horz" lIns="91440" tIns="45720" rIns="91440" bIns="45720" rtlCol="0" anchor="ctr"/>
          <a:lstStyle>
            <a:lvl1pPr algn="r" fontAlgn="auto">
              <a:spcBef>
                <a:spcPts val="0"/>
              </a:spcBef>
              <a:spcAft>
                <a:spcPts val="0"/>
              </a:spcAft>
              <a:defRPr sz="1000" dirty="0">
                <a:solidFill>
                  <a:schemeClr val="accent4"/>
                </a:solidFill>
                <a:latin typeface="Arial" panose="020B0604020202020204" pitchFamily="34" charset="0"/>
                <a:cs typeface="Arial" panose="020B0604020202020204" pitchFamily="34" charset="0"/>
              </a:defRPr>
            </a:lvl1pPr>
          </a:lstStyle>
          <a:p>
            <a:pPr>
              <a:defRPr/>
            </a:pPr>
            <a:r>
              <a:rPr lang="nl-NL"/>
              <a:t>Date</a:t>
            </a:r>
          </a:p>
        </p:txBody>
      </p:sp>
      <p:sp>
        <p:nvSpPr>
          <p:cNvPr id="9" name="Tijdelijke aanduiding voor voettekst 8"/>
          <p:cNvSpPr>
            <a:spLocks noGrp="1"/>
          </p:cNvSpPr>
          <p:nvPr>
            <p:ph type="ftr" sz="quarter" idx="3"/>
          </p:nvPr>
        </p:nvSpPr>
        <p:spPr>
          <a:xfrm>
            <a:off x="323849" y="6405035"/>
            <a:ext cx="5976939" cy="452967"/>
          </a:xfrm>
          <a:prstGeom prst="rect">
            <a:avLst/>
          </a:prstGeom>
        </p:spPr>
        <p:txBody>
          <a:bodyPr vert="horz" lIns="91440" tIns="45720" rIns="91440" bIns="45720" rtlCol="0" anchor="ctr"/>
          <a:lstStyle>
            <a:lvl1pPr algn="l" fontAlgn="auto">
              <a:spcBef>
                <a:spcPts val="0"/>
              </a:spcBef>
              <a:spcAft>
                <a:spcPts val="0"/>
              </a:spcAft>
              <a:defRPr sz="1000" b="1" dirty="0">
                <a:solidFill>
                  <a:schemeClr val="accent4"/>
                </a:solidFill>
                <a:latin typeface="Arial" panose="020B0604020202020204" pitchFamily="34" charset="0"/>
                <a:cs typeface="Arial" panose="020B0604020202020204" pitchFamily="34" charset="0"/>
              </a:defRPr>
            </a:lvl1pPr>
          </a:lstStyle>
          <a:p>
            <a:pPr>
              <a:defRPr/>
            </a:pPr>
            <a:r>
              <a:rPr lang="nl-NL" err="1"/>
              <a:t>Footer</a:t>
            </a:r>
            <a:r>
              <a:rPr lang="nl-NL"/>
              <a:t> </a:t>
            </a:r>
            <a:r>
              <a:rPr lang="nl-NL" err="1"/>
              <a:t>text</a:t>
            </a:r>
            <a:endParaRPr lang="nl-NL"/>
          </a:p>
        </p:txBody>
      </p:sp>
      <p:sp>
        <p:nvSpPr>
          <p:cNvPr id="10" name="Tijdelijke aanduiding voor dianummer 9"/>
          <p:cNvSpPr>
            <a:spLocks noGrp="1"/>
          </p:cNvSpPr>
          <p:nvPr>
            <p:ph type="sldNum" sz="quarter" idx="4"/>
          </p:nvPr>
        </p:nvSpPr>
        <p:spPr>
          <a:xfrm>
            <a:off x="8532813" y="6405035"/>
            <a:ext cx="431800" cy="452967"/>
          </a:xfrm>
          <a:prstGeom prst="rect">
            <a:avLst/>
          </a:prstGeom>
        </p:spPr>
        <p:txBody>
          <a:bodyPr vert="horz" lIns="91440" tIns="45720" rIns="91440" bIns="45720" rtlCol="0" anchor="ctr"/>
          <a:lstStyle>
            <a:lvl1pPr algn="r" fontAlgn="auto">
              <a:spcBef>
                <a:spcPts val="0"/>
              </a:spcBef>
              <a:spcAft>
                <a:spcPts val="0"/>
              </a:spcAft>
              <a:defRPr sz="1000" b="1" smtClean="0">
                <a:solidFill>
                  <a:schemeClr val="accent4"/>
                </a:solidFill>
                <a:latin typeface="Arial" panose="020B0604020202020204" pitchFamily="34" charset="0"/>
                <a:cs typeface="Arial" panose="020B0604020202020204" pitchFamily="34" charset="0"/>
              </a:defRPr>
            </a:lvl1pPr>
          </a:lstStyle>
          <a:p>
            <a:pPr>
              <a:defRPr/>
            </a:pPr>
            <a:fld id="{E4FE4913-CEF8-42FF-9410-AA119309595F}" type="slidenum">
              <a:rPr lang="nl-NL"/>
              <a:pPr>
                <a:defRPr/>
              </a:pPr>
              <a:t>‹nr.›</a:t>
            </a:fld>
            <a:endParaRPr lang="nl-NL"/>
          </a:p>
        </p:txBody>
      </p:sp>
    </p:spTree>
    <p:extLst>
      <p:ext uri="{BB962C8B-B14F-4D97-AF65-F5344CB8AC3E}">
        <p14:creationId xmlns:p14="http://schemas.microsoft.com/office/powerpoint/2010/main" val="758884520"/>
      </p:ext>
    </p:extLst>
  </p:cSld>
  <p:clrMap bg1="lt1" tx1="dk1" bg2="lt2" tx2="dk2" accent1="accent1" accent2="accent2" accent3="accent3" accent4="accent4" accent5="accent5" accent6="accent6" hlink="hlink" folHlink="folHlink"/>
  <p:sldLayoutIdLst>
    <p:sldLayoutId id="2147483721" r:id="rId1"/>
    <p:sldLayoutId id="2147483722" r:id="rId2"/>
  </p:sldLayoutIdLst>
  <p:hf hdr="0"/>
  <p:txStyles>
    <p:titleStyle>
      <a:lvl1pPr algn="l" rtl="0" eaLnBrk="1" fontAlgn="base" hangingPunct="1">
        <a:spcBef>
          <a:spcPct val="0"/>
        </a:spcBef>
        <a:spcAft>
          <a:spcPct val="0"/>
        </a:spcAft>
        <a:defRPr sz="4000" b="1" kern="1200">
          <a:solidFill>
            <a:schemeClr val="accent1"/>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4000" b="1">
          <a:solidFill>
            <a:schemeClr val="accent1"/>
          </a:solidFill>
          <a:latin typeface="Arial" charset="0"/>
          <a:cs typeface="Arial" charset="0"/>
        </a:defRPr>
      </a:lvl2pPr>
      <a:lvl3pPr algn="l" rtl="0" eaLnBrk="1" fontAlgn="base" hangingPunct="1">
        <a:spcBef>
          <a:spcPct val="0"/>
        </a:spcBef>
        <a:spcAft>
          <a:spcPct val="0"/>
        </a:spcAft>
        <a:defRPr sz="4000" b="1">
          <a:solidFill>
            <a:schemeClr val="accent1"/>
          </a:solidFill>
          <a:latin typeface="Arial" charset="0"/>
          <a:cs typeface="Arial" charset="0"/>
        </a:defRPr>
      </a:lvl3pPr>
      <a:lvl4pPr algn="l" rtl="0" eaLnBrk="1" fontAlgn="base" hangingPunct="1">
        <a:spcBef>
          <a:spcPct val="0"/>
        </a:spcBef>
        <a:spcAft>
          <a:spcPct val="0"/>
        </a:spcAft>
        <a:defRPr sz="4000" b="1">
          <a:solidFill>
            <a:schemeClr val="accent1"/>
          </a:solidFill>
          <a:latin typeface="Arial" charset="0"/>
          <a:cs typeface="Arial" charset="0"/>
        </a:defRPr>
      </a:lvl4pPr>
      <a:lvl5pPr algn="l" rtl="0" eaLnBrk="1" fontAlgn="base" hangingPunct="1">
        <a:spcBef>
          <a:spcPct val="0"/>
        </a:spcBef>
        <a:spcAft>
          <a:spcPct val="0"/>
        </a:spcAft>
        <a:defRPr sz="4000" b="1">
          <a:solidFill>
            <a:schemeClr val="accent1"/>
          </a:solidFill>
          <a:latin typeface="Arial" charset="0"/>
          <a:cs typeface="Arial" charset="0"/>
        </a:defRPr>
      </a:lvl5pPr>
      <a:lvl6pPr marL="457189" algn="l" rtl="0" eaLnBrk="1" fontAlgn="base" hangingPunct="1">
        <a:spcBef>
          <a:spcPct val="0"/>
        </a:spcBef>
        <a:spcAft>
          <a:spcPct val="0"/>
        </a:spcAft>
        <a:defRPr sz="4000" b="1">
          <a:solidFill>
            <a:schemeClr val="accent1"/>
          </a:solidFill>
          <a:latin typeface="Arial" charset="0"/>
          <a:cs typeface="Arial" charset="0"/>
        </a:defRPr>
      </a:lvl6pPr>
      <a:lvl7pPr marL="914377" algn="l" rtl="0" eaLnBrk="1" fontAlgn="base" hangingPunct="1">
        <a:spcBef>
          <a:spcPct val="0"/>
        </a:spcBef>
        <a:spcAft>
          <a:spcPct val="0"/>
        </a:spcAft>
        <a:defRPr sz="4000" b="1">
          <a:solidFill>
            <a:schemeClr val="accent1"/>
          </a:solidFill>
          <a:latin typeface="Arial" charset="0"/>
          <a:cs typeface="Arial" charset="0"/>
        </a:defRPr>
      </a:lvl7pPr>
      <a:lvl8pPr marL="1371566" algn="l" rtl="0" eaLnBrk="1" fontAlgn="base" hangingPunct="1">
        <a:spcBef>
          <a:spcPct val="0"/>
        </a:spcBef>
        <a:spcAft>
          <a:spcPct val="0"/>
        </a:spcAft>
        <a:defRPr sz="4000" b="1">
          <a:solidFill>
            <a:schemeClr val="accent1"/>
          </a:solidFill>
          <a:latin typeface="Arial" charset="0"/>
          <a:cs typeface="Arial" charset="0"/>
        </a:defRPr>
      </a:lvl8pPr>
      <a:lvl9pPr marL="1828754" algn="l" rtl="0" eaLnBrk="1" fontAlgn="base" hangingPunct="1">
        <a:spcBef>
          <a:spcPct val="0"/>
        </a:spcBef>
        <a:spcAft>
          <a:spcPct val="0"/>
        </a:spcAft>
        <a:defRPr sz="4000" b="1">
          <a:solidFill>
            <a:schemeClr val="accent1"/>
          </a:solidFill>
          <a:latin typeface="Arial" charset="0"/>
          <a:cs typeface="Arial" charset="0"/>
        </a:defRPr>
      </a:lvl9pPr>
    </p:titleStyle>
    <p:bodyStyle>
      <a:lvl1pPr algn="l" rtl="0" eaLnBrk="1" fontAlgn="base" hangingPunct="1">
        <a:spcBef>
          <a:spcPct val="20000"/>
        </a:spcBef>
        <a:spcAft>
          <a:spcPct val="0"/>
        </a:spcAft>
        <a:buFont typeface="Arial" charset="0"/>
        <a:defRPr kern="1200">
          <a:solidFill>
            <a:schemeClr val="tx2"/>
          </a:solidFill>
          <a:latin typeface="Arial" panose="020B0604020202020204" pitchFamily="34" charset="0"/>
          <a:ea typeface="+mn-ea"/>
          <a:cs typeface="Arial" panose="020B0604020202020204" pitchFamily="34" charset="0"/>
        </a:defRPr>
      </a:lvl1pPr>
      <a:lvl2pPr marL="742932" indent="-285744" algn="l" rtl="0" eaLnBrk="1" fontAlgn="base" hangingPunct="1">
        <a:spcBef>
          <a:spcPct val="20000"/>
        </a:spcBef>
        <a:spcAft>
          <a:spcPct val="0"/>
        </a:spcAft>
        <a:buFont typeface="Arial" charset="0"/>
        <a:buChar char="–"/>
        <a:defRPr sz="2800" kern="1200">
          <a:solidFill>
            <a:schemeClr val="tx1"/>
          </a:solidFill>
          <a:latin typeface="+mn-lt"/>
          <a:ea typeface="+mn-ea"/>
          <a:cs typeface="Arial" charset="0"/>
        </a:defRPr>
      </a:lvl2pPr>
      <a:lvl3pPr marL="1142971" indent="-228594" algn="l" rtl="0" eaLnBrk="1" fontAlgn="base" hangingPunct="1">
        <a:spcBef>
          <a:spcPct val="20000"/>
        </a:spcBef>
        <a:spcAft>
          <a:spcPct val="0"/>
        </a:spcAft>
        <a:buFont typeface="Arial" charset="0"/>
        <a:buChar char="•"/>
        <a:defRPr sz="2400" kern="1200">
          <a:solidFill>
            <a:schemeClr val="tx1"/>
          </a:solidFill>
          <a:latin typeface="+mn-lt"/>
          <a:ea typeface="+mn-ea"/>
          <a:cs typeface="Arial" charset="0"/>
        </a:defRPr>
      </a:lvl3pPr>
      <a:lvl4pPr marL="1600160" indent="-228594" algn="l" rtl="0" eaLnBrk="1" fontAlgn="base" hangingPunct="1">
        <a:spcBef>
          <a:spcPct val="20000"/>
        </a:spcBef>
        <a:spcAft>
          <a:spcPct val="0"/>
        </a:spcAft>
        <a:buFont typeface="Arial" charset="0"/>
        <a:buChar char="–"/>
        <a:defRPr sz="2000" kern="1200">
          <a:solidFill>
            <a:schemeClr val="tx1"/>
          </a:solidFill>
          <a:latin typeface="+mn-lt"/>
          <a:ea typeface="+mn-ea"/>
          <a:cs typeface="Arial" charset="0"/>
        </a:defRPr>
      </a:lvl4pPr>
      <a:lvl5pPr marL="2057349" indent="-228594" algn="l" rtl="0" eaLnBrk="1" fontAlgn="base" hangingPunct="1">
        <a:spcBef>
          <a:spcPct val="20000"/>
        </a:spcBef>
        <a:spcAft>
          <a:spcPct val="0"/>
        </a:spcAft>
        <a:buFont typeface="Arial" charset="0"/>
        <a:buChar char="»"/>
        <a:defRPr sz="2000" kern="1200">
          <a:solidFill>
            <a:schemeClr val="tx1"/>
          </a:solidFill>
          <a:latin typeface="+mn-lt"/>
          <a:ea typeface="+mn-ea"/>
          <a:cs typeface="Arial" charset="0"/>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323851" y="357719"/>
            <a:ext cx="8420100"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a:t>Slide </a:t>
            </a:r>
            <a:r>
              <a:rPr lang="nl-NL" altLang="nl-NL" err="1"/>
              <a:t>title</a:t>
            </a:r>
            <a:endParaRPr lang="en-GB" altLang="nl-NL"/>
          </a:p>
        </p:txBody>
      </p:sp>
      <p:sp>
        <p:nvSpPr>
          <p:cNvPr id="2051" name="Tijdelijke aanduiding voor tekst 15"/>
          <p:cNvSpPr>
            <a:spLocks noGrp="1"/>
          </p:cNvSpPr>
          <p:nvPr>
            <p:ph type="body" idx="1"/>
          </p:nvPr>
        </p:nvSpPr>
        <p:spPr bwMode="auto">
          <a:xfrm>
            <a:off x="323851" y="1411819"/>
            <a:ext cx="8424863" cy="4988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err="1"/>
              <a:t>Bullet</a:t>
            </a:r>
            <a:r>
              <a:rPr lang="nl-NL" altLang="nl-NL"/>
              <a:t> level 1</a:t>
            </a:r>
          </a:p>
          <a:p>
            <a:pPr lvl="1"/>
            <a:r>
              <a:rPr lang="nl-NL" altLang="nl-NL" err="1"/>
              <a:t>Bullet</a:t>
            </a:r>
            <a:r>
              <a:rPr lang="nl-NL" altLang="nl-NL"/>
              <a:t> level 2 </a:t>
            </a:r>
          </a:p>
          <a:p>
            <a:pPr lvl="2"/>
            <a:r>
              <a:rPr lang="nl-NL" altLang="nl-NL" err="1"/>
              <a:t>Bullet</a:t>
            </a:r>
            <a:r>
              <a:rPr lang="nl-NL" altLang="nl-NL"/>
              <a:t> level 3</a:t>
            </a:r>
          </a:p>
          <a:p>
            <a:pPr lvl="3"/>
            <a:r>
              <a:rPr lang="nl-NL" altLang="nl-NL" err="1"/>
              <a:t>Bullet</a:t>
            </a:r>
            <a:r>
              <a:rPr lang="nl-NL" altLang="nl-NL"/>
              <a:t> level 4</a:t>
            </a:r>
          </a:p>
          <a:p>
            <a:pPr lvl="4"/>
            <a:r>
              <a:rPr lang="nl-NL" altLang="nl-NL" err="1"/>
              <a:t>Bullet</a:t>
            </a:r>
            <a:r>
              <a:rPr lang="nl-NL" altLang="nl-NL"/>
              <a:t> level 5</a:t>
            </a:r>
          </a:p>
        </p:txBody>
      </p:sp>
      <p:sp>
        <p:nvSpPr>
          <p:cNvPr id="7" name="Tijdelijke aanduiding voor datum 6"/>
          <p:cNvSpPr>
            <a:spLocks noGrp="1"/>
          </p:cNvSpPr>
          <p:nvPr>
            <p:ph type="dt" sz="half" idx="2"/>
          </p:nvPr>
        </p:nvSpPr>
        <p:spPr>
          <a:xfrm>
            <a:off x="6326189" y="6400800"/>
            <a:ext cx="2206625" cy="457200"/>
          </a:xfrm>
          <a:prstGeom prst="rect">
            <a:avLst/>
          </a:prstGeom>
        </p:spPr>
        <p:txBody>
          <a:bodyPr vert="horz" lIns="91440" tIns="45720" rIns="91440" bIns="45720" rtlCol="0" anchor="ctr"/>
          <a:lstStyle>
            <a:lvl1pPr algn="r" fontAlgn="auto">
              <a:spcBef>
                <a:spcPts val="0"/>
              </a:spcBef>
              <a:spcAft>
                <a:spcPts val="0"/>
              </a:spcAft>
              <a:defRPr sz="1000" dirty="0">
                <a:solidFill>
                  <a:schemeClr val="accent4"/>
                </a:solidFill>
                <a:latin typeface="Arial" panose="020B0604020202020204" pitchFamily="34" charset="0"/>
                <a:cs typeface="Arial" panose="020B0604020202020204" pitchFamily="34" charset="0"/>
              </a:defRPr>
            </a:lvl1pPr>
          </a:lstStyle>
          <a:p>
            <a:pPr>
              <a:defRPr/>
            </a:pPr>
            <a:r>
              <a:rPr lang="nl-NL"/>
              <a:t>Date</a:t>
            </a:r>
          </a:p>
        </p:txBody>
      </p:sp>
      <p:sp>
        <p:nvSpPr>
          <p:cNvPr id="8" name="Tijdelijke aanduiding voor voettekst 8"/>
          <p:cNvSpPr>
            <a:spLocks noGrp="1"/>
          </p:cNvSpPr>
          <p:nvPr>
            <p:ph type="ftr" sz="quarter" idx="3"/>
          </p:nvPr>
        </p:nvSpPr>
        <p:spPr>
          <a:xfrm>
            <a:off x="323849" y="6405035"/>
            <a:ext cx="5976939" cy="452967"/>
          </a:xfrm>
          <a:prstGeom prst="rect">
            <a:avLst/>
          </a:prstGeom>
        </p:spPr>
        <p:txBody>
          <a:bodyPr vert="horz" lIns="91440" tIns="45720" rIns="91440" bIns="45720" rtlCol="0" anchor="ctr"/>
          <a:lstStyle>
            <a:lvl1pPr algn="l" fontAlgn="auto">
              <a:spcBef>
                <a:spcPts val="0"/>
              </a:spcBef>
              <a:spcAft>
                <a:spcPts val="0"/>
              </a:spcAft>
              <a:defRPr sz="1000" b="1" dirty="0">
                <a:solidFill>
                  <a:schemeClr val="accent4"/>
                </a:solidFill>
                <a:latin typeface="Arial" panose="020B0604020202020204" pitchFamily="34" charset="0"/>
                <a:cs typeface="Arial" panose="020B0604020202020204" pitchFamily="34" charset="0"/>
              </a:defRPr>
            </a:lvl1pPr>
          </a:lstStyle>
          <a:p>
            <a:pPr>
              <a:defRPr/>
            </a:pPr>
            <a:r>
              <a:rPr lang="nl-NL" err="1"/>
              <a:t>Footer</a:t>
            </a:r>
            <a:r>
              <a:rPr lang="nl-NL"/>
              <a:t> </a:t>
            </a:r>
            <a:r>
              <a:rPr lang="nl-NL" err="1"/>
              <a:t>text</a:t>
            </a:r>
            <a:endParaRPr lang="nl-NL"/>
          </a:p>
        </p:txBody>
      </p:sp>
      <p:sp>
        <p:nvSpPr>
          <p:cNvPr id="9" name="Tijdelijke aanduiding voor dianummer 9"/>
          <p:cNvSpPr>
            <a:spLocks noGrp="1"/>
          </p:cNvSpPr>
          <p:nvPr>
            <p:ph type="sldNum" sz="quarter" idx="4"/>
          </p:nvPr>
        </p:nvSpPr>
        <p:spPr>
          <a:xfrm>
            <a:off x="8532813" y="6405035"/>
            <a:ext cx="431800" cy="452967"/>
          </a:xfrm>
          <a:prstGeom prst="rect">
            <a:avLst/>
          </a:prstGeom>
        </p:spPr>
        <p:txBody>
          <a:bodyPr vert="horz" lIns="91440" tIns="45720" rIns="91440" bIns="45720" rtlCol="0" anchor="ctr"/>
          <a:lstStyle>
            <a:lvl1pPr algn="r" fontAlgn="auto">
              <a:spcBef>
                <a:spcPts val="0"/>
              </a:spcBef>
              <a:spcAft>
                <a:spcPts val="0"/>
              </a:spcAft>
              <a:defRPr sz="1000" b="1" smtClean="0">
                <a:solidFill>
                  <a:schemeClr val="accent4"/>
                </a:solidFill>
                <a:latin typeface="Arial" panose="020B0604020202020204" pitchFamily="34" charset="0"/>
                <a:cs typeface="Arial" panose="020B0604020202020204" pitchFamily="34" charset="0"/>
              </a:defRPr>
            </a:lvl1pPr>
          </a:lstStyle>
          <a:p>
            <a:pPr>
              <a:defRPr/>
            </a:pPr>
            <a:fld id="{BF49A0E2-C662-4495-80C1-48B5666DFC48}" type="slidenum">
              <a:rPr lang="nl-NL"/>
              <a:pPr>
                <a:defRPr/>
              </a:pPr>
              <a:t>‹nr.›</a:t>
            </a:fld>
            <a:endParaRPr lang="nl-NL"/>
          </a:p>
        </p:txBody>
      </p:sp>
    </p:spTree>
    <p:extLst>
      <p:ext uri="{BB962C8B-B14F-4D97-AF65-F5344CB8AC3E}">
        <p14:creationId xmlns:p14="http://schemas.microsoft.com/office/powerpoint/2010/main" val="2921158978"/>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Lst>
  <p:hf hdr="0"/>
  <p:txStyles>
    <p:titleStyle>
      <a:lvl1pPr algn="l" rtl="0" fontAlgn="base">
        <a:spcBef>
          <a:spcPct val="0"/>
        </a:spcBef>
        <a:spcAft>
          <a:spcPct val="0"/>
        </a:spcAft>
        <a:defRPr sz="2800" b="1" kern="1200">
          <a:solidFill>
            <a:schemeClr val="accent1"/>
          </a:solidFill>
          <a:latin typeface="Arial" panose="020B0604020202020204" pitchFamily="34" charset="0"/>
          <a:ea typeface="+mj-ea"/>
          <a:cs typeface="Arial" panose="020B0604020202020204" pitchFamily="34" charset="0"/>
        </a:defRPr>
      </a:lvl1pPr>
      <a:lvl2pPr algn="l" rtl="0" fontAlgn="base">
        <a:spcBef>
          <a:spcPct val="0"/>
        </a:spcBef>
        <a:spcAft>
          <a:spcPct val="0"/>
        </a:spcAft>
        <a:defRPr sz="2800" b="1">
          <a:solidFill>
            <a:schemeClr val="accent1"/>
          </a:solidFill>
          <a:latin typeface="Arial" charset="0"/>
          <a:cs typeface="Arial" charset="0"/>
        </a:defRPr>
      </a:lvl2pPr>
      <a:lvl3pPr algn="l" rtl="0" fontAlgn="base">
        <a:spcBef>
          <a:spcPct val="0"/>
        </a:spcBef>
        <a:spcAft>
          <a:spcPct val="0"/>
        </a:spcAft>
        <a:defRPr sz="2800" b="1">
          <a:solidFill>
            <a:schemeClr val="accent1"/>
          </a:solidFill>
          <a:latin typeface="Arial" charset="0"/>
          <a:cs typeface="Arial" charset="0"/>
        </a:defRPr>
      </a:lvl3pPr>
      <a:lvl4pPr algn="l" rtl="0" fontAlgn="base">
        <a:spcBef>
          <a:spcPct val="0"/>
        </a:spcBef>
        <a:spcAft>
          <a:spcPct val="0"/>
        </a:spcAft>
        <a:defRPr sz="2800" b="1">
          <a:solidFill>
            <a:schemeClr val="accent1"/>
          </a:solidFill>
          <a:latin typeface="Arial" charset="0"/>
          <a:cs typeface="Arial" charset="0"/>
        </a:defRPr>
      </a:lvl4pPr>
      <a:lvl5pPr algn="l" rtl="0" fontAlgn="base">
        <a:spcBef>
          <a:spcPct val="0"/>
        </a:spcBef>
        <a:spcAft>
          <a:spcPct val="0"/>
        </a:spcAft>
        <a:defRPr sz="2800" b="1">
          <a:solidFill>
            <a:schemeClr val="accent1"/>
          </a:solidFill>
          <a:latin typeface="Arial" charset="0"/>
          <a:cs typeface="Arial" charset="0"/>
        </a:defRPr>
      </a:lvl5pPr>
      <a:lvl6pPr marL="457189" algn="l" rtl="0" fontAlgn="base">
        <a:spcBef>
          <a:spcPct val="0"/>
        </a:spcBef>
        <a:spcAft>
          <a:spcPct val="0"/>
        </a:spcAft>
        <a:defRPr sz="2800" b="1">
          <a:solidFill>
            <a:schemeClr val="accent1"/>
          </a:solidFill>
          <a:latin typeface="Arial" charset="0"/>
          <a:cs typeface="Arial" charset="0"/>
        </a:defRPr>
      </a:lvl6pPr>
      <a:lvl7pPr marL="914377" algn="l" rtl="0" fontAlgn="base">
        <a:spcBef>
          <a:spcPct val="0"/>
        </a:spcBef>
        <a:spcAft>
          <a:spcPct val="0"/>
        </a:spcAft>
        <a:defRPr sz="2800" b="1">
          <a:solidFill>
            <a:schemeClr val="accent1"/>
          </a:solidFill>
          <a:latin typeface="Arial" charset="0"/>
          <a:cs typeface="Arial" charset="0"/>
        </a:defRPr>
      </a:lvl7pPr>
      <a:lvl8pPr marL="1371566" algn="l" rtl="0" fontAlgn="base">
        <a:spcBef>
          <a:spcPct val="0"/>
        </a:spcBef>
        <a:spcAft>
          <a:spcPct val="0"/>
        </a:spcAft>
        <a:defRPr sz="2800" b="1">
          <a:solidFill>
            <a:schemeClr val="accent1"/>
          </a:solidFill>
          <a:latin typeface="Arial" charset="0"/>
          <a:cs typeface="Arial" charset="0"/>
        </a:defRPr>
      </a:lvl8pPr>
      <a:lvl9pPr marL="1828754" algn="l" rtl="0" fontAlgn="base">
        <a:spcBef>
          <a:spcPct val="0"/>
        </a:spcBef>
        <a:spcAft>
          <a:spcPct val="0"/>
        </a:spcAft>
        <a:defRPr sz="2800" b="1">
          <a:solidFill>
            <a:schemeClr val="accent1"/>
          </a:solidFill>
          <a:latin typeface="Arial" charset="0"/>
          <a:cs typeface="Arial" charset="0"/>
        </a:defRPr>
      </a:lvl9pPr>
    </p:titleStyle>
    <p:bodyStyle>
      <a:lvl1pPr marL="342891" indent="-342891" algn="l" rtl="0" fontAlgn="base">
        <a:spcBef>
          <a:spcPct val="20000"/>
        </a:spcBef>
        <a:spcAft>
          <a:spcPct val="0"/>
        </a:spcAft>
        <a:buClr>
          <a:srgbClr val="E5007D"/>
        </a:buClr>
        <a:buFont typeface="Arial" charset="0"/>
        <a:buChar char="•"/>
        <a:defRPr sz="2200" kern="1200">
          <a:solidFill>
            <a:srgbClr val="181818"/>
          </a:solidFill>
          <a:latin typeface="Arial" panose="020B0604020202020204" pitchFamily="34" charset="0"/>
          <a:ea typeface="+mn-ea"/>
          <a:cs typeface="Arial" panose="020B0604020202020204" pitchFamily="34" charset="0"/>
        </a:defRPr>
      </a:lvl1pPr>
      <a:lvl2pPr marL="742932" indent="-285744" algn="l" rtl="0" fontAlgn="base">
        <a:spcBef>
          <a:spcPct val="20000"/>
        </a:spcBef>
        <a:spcAft>
          <a:spcPct val="0"/>
        </a:spcAft>
        <a:buClr>
          <a:srgbClr val="E5007D"/>
        </a:buClr>
        <a:buFont typeface="Arial" charset="0"/>
        <a:buChar char="•"/>
        <a:defRPr sz="2000" kern="1200">
          <a:solidFill>
            <a:srgbClr val="181818"/>
          </a:solidFill>
          <a:latin typeface="Arial" panose="020B0604020202020204" pitchFamily="34" charset="0"/>
          <a:ea typeface="+mn-ea"/>
          <a:cs typeface="Arial" panose="020B0604020202020204" pitchFamily="34" charset="0"/>
        </a:defRPr>
      </a:lvl2pPr>
      <a:lvl3pPr marL="1142971" indent="-228594" algn="l" rtl="0" fontAlgn="base">
        <a:spcBef>
          <a:spcPct val="20000"/>
        </a:spcBef>
        <a:spcAft>
          <a:spcPct val="0"/>
        </a:spcAft>
        <a:buClr>
          <a:srgbClr val="E5007D"/>
        </a:buClr>
        <a:buFont typeface="Arial" charset="0"/>
        <a:buChar char="•"/>
        <a:defRPr kern="1200">
          <a:solidFill>
            <a:srgbClr val="181818"/>
          </a:solidFill>
          <a:latin typeface="Arial" panose="020B0604020202020204" pitchFamily="34" charset="0"/>
          <a:ea typeface="+mn-ea"/>
          <a:cs typeface="Arial" panose="020B0604020202020204" pitchFamily="34" charset="0"/>
        </a:defRPr>
      </a:lvl3pPr>
      <a:lvl4pPr marL="1600160" indent="-228594" algn="l" rtl="0" fontAlgn="base">
        <a:spcBef>
          <a:spcPct val="20000"/>
        </a:spcBef>
        <a:spcAft>
          <a:spcPct val="0"/>
        </a:spcAft>
        <a:buClr>
          <a:srgbClr val="E5007D"/>
        </a:buClr>
        <a:buFont typeface="Arial" charset="0"/>
        <a:buChar char="•"/>
        <a:defRPr sz="1600" kern="1200">
          <a:solidFill>
            <a:srgbClr val="181818"/>
          </a:solidFill>
          <a:latin typeface="Arial" panose="020B0604020202020204" pitchFamily="34" charset="0"/>
          <a:ea typeface="+mn-ea"/>
          <a:cs typeface="Arial" panose="020B0604020202020204" pitchFamily="34" charset="0"/>
        </a:defRPr>
      </a:lvl4pPr>
      <a:lvl5pPr marL="2057349" indent="-228594" algn="l" rtl="0" fontAlgn="base">
        <a:spcBef>
          <a:spcPct val="20000"/>
        </a:spcBef>
        <a:spcAft>
          <a:spcPct val="0"/>
        </a:spcAft>
        <a:buClr>
          <a:srgbClr val="E5007D"/>
        </a:buClr>
        <a:buFont typeface="Arial" charset="0"/>
        <a:buChar char="•"/>
        <a:defRPr sz="1400" kern="1200">
          <a:solidFill>
            <a:srgbClr val="181818"/>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7.xml"/><Relationship Id="rId4" Type="http://schemas.openxmlformats.org/officeDocument/2006/relationships/hyperlink" Target="mailto:gasmarket@gastransport.nl"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2.xml"/><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3" Type="http://schemas.openxmlformats.org/officeDocument/2006/relationships/hyperlink" Target="mailto:gasmarket@gastransport.nl" TargetMode="External"/><Relationship Id="rId2" Type="http://schemas.openxmlformats.org/officeDocument/2006/relationships/notesSlide" Target="../notesSlides/notesSlide23.xml"/><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0.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8.xml"/><Relationship Id="rId1" Type="http://schemas.openxmlformats.org/officeDocument/2006/relationships/slideLayout" Target="../slideLayouts/slideLayout31.xml"/></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9.xml"/><Relationship Id="rId1" Type="http://schemas.openxmlformats.org/officeDocument/2006/relationships/slideLayout" Target="../slideLayouts/slideLayout56.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7.xml"/><Relationship Id="rId5" Type="http://schemas.openxmlformats.org/officeDocument/2006/relationships/image" Target="../media/image11.png"/><Relationship Id="rId4" Type="http://schemas.openxmlformats.org/officeDocument/2006/relationships/image" Target="../media/image10.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8.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4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39.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jdelijke aanduiding voor afbeelding 16"/>
          <p:cNvSpPr>
            <a:spLocks noGrp="1"/>
          </p:cNvSpPr>
          <p:nvPr>
            <p:ph type="pic" sz="quarter" idx="16"/>
          </p:nvPr>
        </p:nvSpPr>
        <p:spPr>
          <a:blipFill dpi="0" rotWithShape="1">
            <a:blip r:embed="rId3"/>
            <a:srcRect/>
            <a:stretch>
              <a:fillRect/>
            </a:stretch>
          </a:blipFill>
        </p:spPr>
      </p:sp>
      <p:sp>
        <p:nvSpPr>
          <p:cNvPr id="14" name="Titel 13"/>
          <p:cNvSpPr>
            <a:spLocks noGrp="1"/>
          </p:cNvSpPr>
          <p:nvPr>
            <p:ph type="ctrTitle"/>
          </p:nvPr>
        </p:nvSpPr>
        <p:spPr/>
        <p:txBody>
          <a:bodyPr/>
          <a:lstStyle/>
          <a:p>
            <a:r>
              <a:rPr lang="en-GB"/>
              <a:t>GTS Shipper Meeting 2023</a:t>
            </a:r>
            <a:endParaRPr lang="nl-NL"/>
          </a:p>
        </p:txBody>
      </p:sp>
      <p:sp>
        <p:nvSpPr>
          <p:cNvPr id="2" name="Tijdelijke aanduiding voor datum 1">
            <a:extLst>
              <a:ext uri="{FF2B5EF4-FFF2-40B4-BE49-F238E27FC236}">
                <a16:creationId xmlns:a16="http://schemas.microsoft.com/office/drawing/2014/main" id="{D01151AC-0713-4D60-863B-C6549C906F35}"/>
              </a:ext>
            </a:extLst>
          </p:cNvPr>
          <p:cNvSpPr>
            <a:spLocks noGrp="1"/>
          </p:cNvSpPr>
          <p:nvPr>
            <p:ph type="dt" sz="half" idx="10"/>
          </p:nvPr>
        </p:nvSpPr>
        <p:spPr/>
        <p:txBody>
          <a:bodyPr/>
          <a:lstStyle/>
          <a:p>
            <a:r>
              <a:rPr lang="nl-NL"/>
              <a:t>Groningen, 17 October 2023</a:t>
            </a:r>
            <a:endParaRPr lang="en-GB"/>
          </a:p>
        </p:txBody>
      </p:sp>
    </p:spTree>
    <p:extLst>
      <p:ext uri="{BB962C8B-B14F-4D97-AF65-F5344CB8AC3E}">
        <p14:creationId xmlns:p14="http://schemas.microsoft.com/office/powerpoint/2010/main" val="2649799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12700" rIns="0" bIns="0" rtlCol="0">
            <a:spAutoFit/>
          </a:bodyPr>
          <a:lstStyle/>
          <a:p>
            <a:pPr marL="977900">
              <a:lnSpc>
                <a:spcPct val="100000"/>
              </a:lnSpc>
              <a:spcBef>
                <a:spcPts val="100"/>
              </a:spcBef>
            </a:pPr>
            <a:r>
              <a:rPr lang="en-US"/>
              <a:t>Supply </a:t>
            </a:r>
            <a:r>
              <a:rPr spc="-10"/>
              <a:t>assumptions</a:t>
            </a:r>
            <a:r>
              <a:rPr lang="en-US" spc="-10"/>
              <a:t> (1)</a:t>
            </a:r>
            <a:endParaRPr spc="-10"/>
          </a:p>
        </p:txBody>
      </p:sp>
      <p:sp>
        <p:nvSpPr>
          <p:cNvPr id="4" name="object 4"/>
          <p:cNvSpPr txBox="1"/>
          <p:nvPr/>
        </p:nvSpPr>
        <p:spPr>
          <a:xfrm>
            <a:off x="900000" y="1620000"/>
            <a:ext cx="7920000" cy="4636526"/>
          </a:xfrm>
          <a:prstGeom prst="rect">
            <a:avLst/>
          </a:prstGeom>
        </p:spPr>
        <p:txBody>
          <a:bodyPr vert="horz" wrap="square" lIns="0" tIns="12065" rIns="0" bIns="0" rtlCol="0" anchor="t">
            <a:spAutoFit/>
          </a:bodyPr>
          <a:lstStyle/>
          <a:p>
            <a:pPr marL="297815" marR="482600" lvl="0" indent="-285750" defTabSz="914400" eaLnBrk="1" fontAlgn="auto" latinLnBrk="0" hangingPunct="1">
              <a:lnSpc>
                <a:spcPct val="100000"/>
              </a:lnSpc>
              <a:spcBef>
                <a:spcPts val="95"/>
              </a:spcBef>
              <a:spcAft>
                <a:spcPts val="0"/>
              </a:spcAft>
              <a:buClrTx/>
              <a:buSzTx/>
              <a:buFontTx/>
              <a:buChar char="-"/>
              <a:tabLst>
                <a:tab pos="372110" algn="l"/>
              </a:tabLst>
              <a:defRPr/>
            </a:pPr>
            <a:r>
              <a:rPr kumimoji="0" sz="1600" b="0" i="0" u="none" strike="noStrike" kern="0" cap="none" spc="0" normalizeH="0" baseline="0" noProof="0">
                <a:ln>
                  <a:noFill/>
                </a:ln>
                <a:solidFill>
                  <a:sysClr val="windowText" lastClr="000000"/>
                </a:solidFill>
                <a:effectLst/>
                <a:uLnTx/>
                <a:uFillTx/>
                <a:latin typeface="Verdana"/>
                <a:cs typeface="Verdana"/>
              </a:rPr>
              <a:t>Gas</a:t>
            </a:r>
            <a:r>
              <a:rPr kumimoji="0" sz="1600" b="0" i="0" u="none" strike="noStrike" kern="0" cap="none" spc="-65" normalizeH="0" baseline="0" noProof="0">
                <a:ln>
                  <a:noFill/>
                </a:ln>
                <a:solidFill>
                  <a:sysClr val="windowText" lastClr="000000"/>
                </a:solidFill>
                <a:effectLst/>
                <a:uLnTx/>
                <a:uFillTx/>
                <a:latin typeface="Verdana"/>
                <a:cs typeface="Verdana"/>
              </a:rPr>
              <a:t> </a:t>
            </a:r>
            <a:r>
              <a:rPr kumimoji="0" sz="1600" b="0" i="0" u="none" strike="noStrike" kern="0" cap="none" spc="0" normalizeH="0" baseline="0" noProof="0">
                <a:ln>
                  <a:noFill/>
                </a:ln>
                <a:solidFill>
                  <a:sysClr val="windowText" lastClr="000000"/>
                </a:solidFill>
                <a:effectLst/>
                <a:uLnTx/>
                <a:uFillTx/>
                <a:latin typeface="Verdana"/>
                <a:cs typeface="Verdana"/>
              </a:rPr>
              <a:t>storages</a:t>
            </a:r>
            <a:r>
              <a:rPr kumimoji="0" sz="1600" b="0" i="0" u="none" strike="noStrike" kern="0" cap="none" spc="-55" normalizeH="0" baseline="0" noProof="0">
                <a:ln>
                  <a:noFill/>
                </a:ln>
                <a:solidFill>
                  <a:sysClr val="windowText" lastClr="000000"/>
                </a:solidFill>
                <a:effectLst/>
                <a:uLnTx/>
                <a:uFillTx/>
                <a:latin typeface="Verdana"/>
                <a:cs typeface="Verdana"/>
              </a:rPr>
              <a:t> </a:t>
            </a:r>
            <a:r>
              <a:rPr kumimoji="0" sz="1600" b="0" i="0" u="none" strike="noStrike" kern="0" cap="none" spc="-20" normalizeH="0" baseline="0" noProof="0" err="1">
                <a:ln>
                  <a:noFill/>
                </a:ln>
                <a:solidFill>
                  <a:sysClr val="windowText" lastClr="000000"/>
                </a:solidFill>
                <a:effectLst/>
                <a:uLnTx/>
                <a:uFillTx/>
                <a:latin typeface="Verdana"/>
                <a:cs typeface="Verdana"/>
              </a:rPr>
              <a:t>Bergermeer</a:t>
            </a:r>
            <a:r>
              <a:rPr kumimoji="0" sz="1600" b="0" i="0" u="none" strike="noStrike" kern="0" cap="none" spc="-20" normalizeH="0" baseline="0" noProof="0">
                <a:ln>
                  <a:noFill/>
                </a:ln>
                <a:solidFill>
                  <a:sysClr val="windowText" lastClr="000000"/>
                </a:solidFill>
                <a:effectLst/>
                <a:uLnTx/>
                <a:uFillTx/>
                <a:latin typeface="Verdana"/>
                <a:cs typeface="Verdana"/>
              </a:rPr>
              <a:t>, </a:t>
            </a:r>
            <a:r>
              <a:rPr kumimoji="0" sz="1600" b="0" i="0" u="none" strike="noStrike" kern="0" cap="none" spc="0" normalizeH="0" baseline="0" noProof="0">
                <a:ln>
                  <a:noFill/>
                </a:ln>
                <a:solidFill>
                  <a:sysClr val="windowText" lastClr="000000"/>
                </a:solidFill>
                <a:effectLst/>
                <a:uLnTx/>
                <a:uFillTx/>
                <a:latin typeface="Verdana"/>
                <a:cs typeface="Verdana"/>
              </a:rPr>
              <a:t>Norg,</a:t>
            </a:r>
            <a:r>
              <a:rPr kumimoji="0" sz="1600" b="0" i="0" u="none" strike="noStrike" kern="0" cap="none" spc="-40" normalizeH="0" baseline="0" noProof="0">
                <a:ln>
                  <a:noFill/>
                </a:ln>
                <a:solidFill>
                  <a:sysClr val="windowText" lastClr="000000"/>
                </a:solidFill>
                <a:effectLst/>
                <a:uLnTx/>
                <a:uFillTx/>
                <a:latin typeface="Verdana"/>
                <a:cs typeface="Verdana"/>
              </a:rPr>
              <a:t> </a:t>
            </a:r>
            <a:r>
              <a:rPr kumimoji="0" sz="1600" b="0" i="0" u="none" strike="noStrike" kern="0" cap="none" spc="0" normalizeH="0" baseline="0" noProof="0" err="1">
                <a:ln>
                  <a:noFill/>
                </a:ln>
                <a:solidFill>
                  <a:sysClr val="windowText" lastClr="000000"/>
                </a:solidFill>
                <a:effectLst/>
                <a:uLnTx/>
                <a:uFillTx/>
                <a:latin typeface="Verdana"/>
                <a:cs typeface="Verdana"/>
              </a:rPr>
              <a:t>Grijpskerk</a:t>
            </a:r>
            <a:r>
              <a:rPr kumimoji="0" sz="1600" b="0" i="0" u="none" strike="noStrike" kern="0" cap="none" spc="-50" normalizeH="0" baseline="0" noProof="0">
                <a:ln>
                  <a:noFill/>
                </a:ln>
                <a:solidFill>
                  <a:sysClr val="windowText" lastClr="000000"/>
                </a:solidFill>
                <a:effectLst/>
                <a:uLnTx/>
                <a:uFillTx/>
                <a:latin typeface="Verdana"/>
                <a:cs typeface="Verdana"/>
              </a:rPr>
              <a:t> </a:t>
            </a:r>
            <a:r>
              <a:rPr kumimoji="0" sz="1600" b="0" i="0" u="none" strike="noStrike" kern="0" cap="none" spc="0" normalizeH="0" baseline="0" noProof="0">
                <a:ln>
                  <a:noFill/>
                </a:ln>
                <a:solidFill>
                  <a:sysClr val="windowText" lastClr="000000"/>
                </a:solidFill>
                <a:effectLst/>
                <a:uLnTx/>
                <a:uFillTx/>
                <a:latin typeface="Verdana"/>
                <a:cs typeface="Verdana"/>
              </a:rPr>
              <a:t>and</a:t>
            </a:r>
            <a:r>
              <a:rPr kumimoji="0" sz="1600" b="0" i="0" u="none" strike="noStrike" kern="0" cap="none" spc="-60" normalizeH="0" baseline="0" noProof="0">
                <a:ln>
                  <a:noFill/>
                </a:ln>
                <a:solidFill>
                  <a:sysClr val="windowText" lastClr="000000"/>
                </a:solidFill>
                <a:effectLst/>
                <a:uLnTx/>
                <a:uFillTx/>
                <a:latin typeface="Verdana"/>
                <a:cs typeface="Verdana"/>
              </a:rPr>
              <a:t> </a:t>
            </a:r>
            <a:r>
              <a:rPr kumimoji="0" sz="1600" b="0" i="0" u="none" strike="noStrike" kern="0" cap="none" spc="0" normalizeH="0" baseline="0" noProof="0">
                <a:ln>
                  <a:noFill/>
                </a:ln>
                <a:solidFill>
                  <a:sysClr val="windowText" lastClr="000000"/>
                </a:solidFill>
                <a:effectLst/>
                <a:uLnTx/>
                <a:uFillTx/>
                <a:latin typeface="Verdana"/>
                <a:cs typeface="Verdana"/>
              </a:rPr>
              <a:t>Alkmaar</a:t>
            </a:r>
            <a:r>
              <a:rPr kumimoji="0" sz="1600" b="0" i="0" u="none" strike="noStrike" kern="0" cap="none" spc="-40" normalizeH="0" baseline="0" noProof="0">
                <a:ln>
                  <a:noFill/>
                </a:ln>
                <a:solidFill>
                  <a:sysClr val="windowText" lastClr="000000"/>
                </a:solidFill>
                <a:effectLst/>
                <a:uLnTx/>
                <a:uFillTx/>
                <a:latin typeface="Verdana"/>
                <a:cs typeface="Verdana"/>
              </a:rPr>
              <a:t> </a:t>
            </a:r>
            <a:r>
              <a:rPr kumimoji="0" sz="1600" b="0" i="0" u="none" strike="noStrike" kern="0" cap="none" spc="-25" normalizeH="0" baseline="0" noProof="0">
                <a:ln>
                  <a:noFill/>
                </a:ln>
                <a:solidFill>
                  <a:sysClr val="windowText" lastClr="000000"/>
                </a:solidFill>
                <a:effectLst/>
                <a:uLnTx/>
                <a:uFillTx/>
                <a:latin typeface="Verdana"/>
                <a:cs typeface="Verdana"/>
              </a:rPr>
              <a:t>are </a:t>
            </a:r>
            <a:r>
              <a:rPr kumimoji="0" sz="1600" b="0" i="0" u="none" strike="noStrike" kern="0" cap="none" spc="0" normalizeH="0" baseline="0" noProof="0">
                <a:ln>
                  <a:noFill/>
                </a:ln>
                <a:solidFill>
                  <a:sysClr val="windowText" lastClr="000000"/>
                </a:solidFill>
                <a:effectLst/>
                <a:uLnTx/>
                <a:uFillTx/>
                <a:latin typeface="Verdana"/>
                <a:cs typeface="Verdana"/>
              </a:rPr>
              <a:t>available</a:t>
            </a:r>
            <a:r>
              <a:rPr lang="nl-NL" sz="1600" kern="0">
                <a:solidFill>
                  <a:sysClr val="windowText" lastClr="000000"/>
                </a:solidFill>
                <a:latin typeface="Verdana"/>
                <a:cs typeface="Verdana"/>
              </a:rPr>
              <a:t>.</a:t>
            </a:r>
            <a:endParaRPr lang="en-US" sz="1600" kern="0" spc="-10">
              <a:solidFill>
                <a:sysClr val="windowText" lastClr="000000"/>
              </a:solidFill>
              <a:latin typeface="Verdana"/>
              <a:cs typeface="Verdana"/>
            </a:endParaRPr>
          </a:p>
          <a:p>
            <a:pPr marL="829310" marR="482600" lvl="1" indent="-360045">
              <a:spcBef>
                <a:spcPts val="95"/>
              </a:spcBef>
              <a:buFont typeface="Wingdings" panose="05000000000000000000" pitchFamily="2" charset="2"/>
              <a:buChar char="§"/>
              <a:tabLst>
                <a:tab pos="372110" algn="l"/>
              </a:tabLst>
              <a:defRPr/>
            </a:pPr>
            <a:r>
              <a:rPr kumimoji="0" lang="en-US" sz="1400" b="0" i="0" u="none" strike="noStrike" kern="0" cap="none" spc="0" normalizeH="0" baseline="0" noProof="0">
                <a:ln>
                  <a:noFill/>
                </a:ln>
                <a:solidFill>
                  <a:sysClr val="windowText" lastClr="000000"/>
                </a:solidFill>
                <a:effectLst/>
                <a:uLnTx/>
                <a:uFillTx/>
                <a:latin typeface="Verdana"/>
                <a:cs typeface="Verdana"/>
              </a:rPr>
              <a:t>We</a:t>
            </a:r>
            <a:r>
              <a:rPr kumimoji="0" lang="en-US" sz="1400" b="0" i="0" u="none" strike="noStrike" kern="0" cap="none" spc="-40" normalizeH="0" baseline="0" noProof="0">
                <a:ln>
                  <a:noFill/>
                </a:ln>
                <a:solidFill>
                  <a:sysClr val="windowText" lastClr="000000"/>
                </a:solidFill>
                <a:effectLst/>
                <a:uLnTx/>
                <a:uFillTx/>
                <a:latin typeface="Verdana"/>
                <a:cs typeface="Verdana"/>
              </a:rPr>
              <a:t> </a:t>
            </a:r>
            <a:r>
              <a:rPr kumimoji="0" lang="en-US" sz="1400" b="0" i="0" u="none" strike="noStrike" kern="0" cap="none" spc="0" normalizeH="0" baseline="0" noProof="0">
                <a:ln>
                  <a:noFill/>
                </a:ln>
                <a:solidFill>
                  <a:sysClr val="windowText" lastClr="000000"/>
                </a:solidFill>
                <a:effectLst/>
                <a:uLnTx/>
                <a:uFillTx/>
                <a:latin typeface="Verdana"/>
                <a:cs typeface="Verdana"/>
              </a:rPr>
              <a:t>assume</a:t>
            </a:r>
            <a:r>
              <a:rPr kumimoji="0" lang="en-US" sz="1400" b="0" i="0" u="none" strike="noStrike" kern="0" cap="none" spc="-15" normalizeH="0" baseline="0" noProof="0">
                <a:ln>
                  <a:noFill/>
                </a:ln>
                <a:solidFill>
                  <a:sysClr val="windowText" lastClr="000000"/>
                </a:solidFill>
                <a:effectLst/>
                <a:uLnTx/>
                <a:uFillTx/>
                <a:latin typeface="Verdana"/>
                <a:cs typeface="Verdana"/>
              </a:rPr>
              <a:t> </a:t>
            </a:r>
            <a:r>
              <a:rPr kumimoji="0" lang="en-US" sz="1400" b="0" i="0" u="none" strike="noStrike" kern="0" cap="none" spc="0" normalizeH="0" baseline="0" noProof="0">
                <a:ln>
                  <a:noFill/>
                </a:ln>
                <a:solidFill>
                  <a:sysClr val="windowText" lastClr="000000"/>
                </a:solidFill>
                <a:effectLst/>
                <a:uLnTx/>
                <a:uFillTx/>
                <a:latin typeface="Verdana"/>
                <a:cs typeface="Verdana"/>
              </a:rPr>
              <a:t>gas</a:t>
            </a:r>
            <a:r>
              <a:rPr kumimoji="0" lang="en-US" sz="1400" b="0" i="0" u="none" strike="noStrike" kern="0" cap="none" spc="-25" normalizeH="0" baseline="0" noProof="0">
                <a:ln>
                  <a:noFill/>
                </a:ln>
                <a:solidFill>
                  <a:sysClr val="windowText" lastClr="000000"/>
                </a:solidFill>
                <a:effectLst/>
                <a:uLnTx/>
                <a:uFillTx/>
                <a:latin typeface="Verdana"/>
                <a:cs typeface="Verdana"/>
              </a:rPr>
              <a:t> </a:t>
            </a:r>
            <a:r>
              <a:rPr kumimoji="0" lang="en-US" sz="1400" b="0" i="0" u="none" strike="noStrike" kern="0" cap="none" spc="0" normalizeH="0" baseline="0" noProof="0">
                <a:ln>
                  <a:noFill/>
                </a:ln>
                <a:solidFill>
                  <a:sysClr val="windowText" lastClr="000000"/>
                </a:solidFill>
                <a:effectLst/>
                <a:uLnTx/>
                <a:uFillTx/>
                <a:latin typeface="Verdana"/>
                <a:cs typeface="Verdana"/>
              </a:rPr>
              <a:t>storages</a:t>
            </a:r>
            <a:r>
              <a:rPr kumimoji="0" lang="en-US" sz="1400" b="0" i="0" u="none" strike="noStrike" kern="0" cap="none" spc="-20" normalizeH="0" baseline="0" noProof="0">
                <a:ln>
                  <a:noFill/>
                </a:ln>
                <a:solidFill>
                  <a:sysClr val="windowText" lastClr="000000"/>
                </a:solidFill>
                <a:effectLst/>
                <a:uLnTx/>
                <a:uFillTx/>
                <a:latin typeface="Verdana"/>
                <a:cs typeface="Verdana"/>
              </a:rPr>
              <a:t> </a:t>
            </a:r>
            <a:r>
              <a:rPr kumimoji="0" lang="en-US" sz="1400" b="0" i="0" u="none" strike="noStrike" kern="0" cap="none" spc="0" normalizeH="0" baseline="0" noProof="0">
                <a:ln>
                  <a:noFill/>
                </a:ln>
                <a:solidFill>
                  <a:sysClr val="windowText" lastClr="000000"/>
                </a:solidFill>
                <a:effectLst/>
                <a:uLnTx/>
                <a:uFillTx/>
                <a:latin typeface="Verdana"/>
                <a:cs typeface="Verdana"/>
              </a:rPr>
              <a:t>to</a:t>
            </a:r>
            <a:r>
              <a:rPr kumimoji="0" lang="en-US" sz="1400" b="0" i="0" u="none" strike="noStrike" kern="0" cap="none" spc="-30" normalizeH="0" baseline="0" noProof="0">
                <a:ln>
                  <a:noFill/>
                </a:ln>
                <a:solidFill>
                  <a:sysClr val="windowText" lastClr="000000"/>
                </a:solidFill>
                <a:effectLst/>
                <a:uLnTx/>
                <a:uFillTx/>
                <a:latin typeface="Verdana"/>
                <a:cs typeface="Verdana"/>
              </a:rPr>
              <a:t> </a:t>
            </a:r>
            <a:r>
              <a:rPr kumimoji="0" lang="en-US" sz="1400" b="0" i="0" u="none" strike="noStrike" kern="0" cap="none" spc="0" normalizeH="0" baseline="0" noProof="0">
                <a:ln>
                  <a:noFill/>
                </a:ln>
                <a:solidFill>
                  <a:sysClr val="windowText" lastClr="000000"/>
                </a:solidFill>
                <a:effectLst/>
                <a:uLnTx/>
                <a:uFillTx/>
                <a:latin typeface="Verdana"/>
                <a:cs typeface="Verdana"/>
              </a:rPr>
              <a:t>behave</a:t>
            </a:r>
            <a:r>
              <a:rPr kumimoji="0" lang="en-US" sz="1400" b="0" i="0" u="none" strike="noStrike" kern="0" cap="none" spc="-5" normalizeH="0" baseline="0" noProof="0">
                <a:ln>
                  <a:noFill/>
                </a:ln>
                <a:solidFill>
                  <a:sysClr val="windowText" lastClr="000000"/>
                </a:solidFill>
                <a:effectLst/>
                <a:uLnTx/>
                <a:uFillTx/>
                <a:latin typeface="Verdana"/>
                <a:cs typeface="Verdana"/>
              </a:rPr>
              <a:t> </a:t>
            </a:r>
            <a:r>
              <a:rPr kumimoji="0" lang="en-US" sz="1400" b="0" i="0" u="none" strike="noStrike" kern="0" cap="none" spc="0" normalizeH="0" baseline="0" noProof="0">
                <a:ln>
                  <a:noFill/>
                </a:ln>
                <a:solidFill>
                  <a:sysClr val="windowText" lastClr="000000"/>
                </a:solidFill>
                <a:effectLst/>
                <a:uLnTx/>
                <a:uFillTx/>
                <a:latin typeface="Verdana"/>
                <a:cs typeface="Verdana"/>
              </a:rPr>
              <a:t>as</a:t>
            </a:r>
            <a:r>
              <a:rPr kumimoji="0" lang="en-US" sz="1400" b="0" i="0" u="none" strike="noStrike" kern="0" cap="none" spc="-25" normalizeH="0" baseline="0" noProof="0">
                <a:ln>
                  <a:noFill/>
                </a:ln>
                <a:solidFill>
                  <a:sysClr val="windowText" lastClr="000000"/>
                </a:solidFill>
                <a:effectLst/>
                <a:uLnTx/>
                <a:uFillTx/>
                <a:latin typeface="Verdana"/>
                <a:cs typeface="Verdana"/>
              </a:rPr>
              <a:t> </a:t>
            </a:r>
            <a:r>
              <a:rPr kumimoji="0" lang="en-US" sz="1400" b="0" i="0" u="none" strike="noStrike" kern="0" cap="none" spc="0" normalizeH="0" baseline="0" noProof="0">
                <a:ln>
                  <a:noFill/>
                </a:ln>
                <a:solidFill>
                  <a:sysClr val="windowText" lastClr="000000"/>
                </a:solidFill>
                <a:effectLst/>
                <a:uLnTx/>
                <a:uFillTx/>
                <a:latin typeface="Verdana"/>
                <a:cs typeface="Verdana"/>
              </a:rPr>
              <a:t>"normal"</a:t>
            </a:r>
            <a:r>
              <a:rPr kumimoji="0" lang="en-US" sz="1400" b="0" i="0" u="none" strike="noStrike" kern="0" cap="none" spc="-25" normalizeH="0" baseline="0" noProof="0">
                <a:ln>
                  <a:noFill/>
                </a:ln>
                <a:solidFill>
                  <a:sysClr val="windowText" lastClr="000000"/>
                </a:solidFill>
                <a:effectLst/>
                <a:uLnTx/>
                <a:uFillTx/>
                <a:latin typeface="Verdana"/>
                <a:cs typeface="Verdana"/>
              </a:rPr>
              <a:t> </a:t>
            </a:r>
            <a:r>
              <a:rPr kumimoji="0" lang="en-US" sz="1400" b="0" i="0" u="none" strike="noStrike" kern="0" cap="none" spc="0" normalizeH="0" baseline="0" noProof="0">
                <a:ln>
                  <a:noFill/>
                </a:ln>
                <a:solidFill>
                  <a:sysClr val="windowText" lastClr="000000"/>
                </a:solidFill>
                <a:effectLst/>
                <a:uLnTx/>
                <a:uFillTx/>
                <a:latin typeface="Verdana"/>
                <a:cs typeface="Verdana"/>
              </a:rPr>
              <a:t>seasonal</a:t>
            </a:r>
            <a:r>
              <a:rPr kumimoji="0" lang="en-US" sz="1400" b="0" i="0" u="none" strike="noStrike" kern="0" cap="none" spc="-30" normalizeH="0" baseline="0" noProof="0">
                <a:ln>
                  <a:noFill/>
                </a:ln>
                <a:solidFill>
                  <a:sysClr val="windowText" lastClr="000000"/>
                </a:solidFill>
                <a:effectLst/>
                <a:uLnTx/>
                <a:uFillTx/>
                <a:latin typeface="Verdana"/>
                <a:cs typeface="Verdana"/>
              </a:rPr>
              <a:t> </a:t>
            </a:r>
            <a:r>
              <a:rPr kumimoji="0" lang="en-US" sz="1400" b="0" i="0" u="none" strike="noStrike" kern="0" cap="none" spc="0" normalizeH="0" baseline="0" noProof="0">
                <a:ln>
                  <a:noFill/>
                </a:ln>
                <a:solidFill>
                  <a:sysClr val="windowText" lastClr="000000"/>
                </a:solidFill>
                <a:effectLst/>
                <a:uLnTx/>
                <a:uFillTx/>
                <a:latin typeface="Verdana"/>
                <a:cs typeface="Verdana"/>
              </a:rPr>
              <a:t>storages:</a:t>
            </a:r>
            <a:r>
              <a:rPr kumimoji="0" lang="en-US" sz="1400" b="0" i="0" u="none" strike="noStrike" kern="0" cap="none" spc="-25" normalizeH="0" baseline="0" noProof="0">
                <a:ln>
                  <a:noFill/>
                </a:ln>
                <a:solidFill>
                  <a:sysClr val="windowText" lastClr="000000"/>
                </a:solidFill>
                <a:effectLst/>
                <a:uLnTx/>
                <a:uFillTx/>
                <a:latin typeface="Verdana"/>
                <a:cs typeface="Verdana"/>
              </a:rPr>
              <a:t> </a:t>
            </a:r>
            <a:r>
              <a:rPr kumimoji="0" lang="en-US" sz="1400" b="0" i="0" u="none" strike="noStrike" kern="0" cap="none" spc="0" normalizeH="0" baseline="0" noProof="0">
                <a:ln>
                  <a:noFill/>
                </a:ln>
                <a:solidFill>
                  <a:sysClr val="windowText" lastClr="000000"/>
                </a:solidFill>
                <a:effectLst/>
                <a:uLnTx/>
                <a:uFillTx/>
                <a:latin typeface="Verdana"/>
                <a:cs typeface="Verdana"/>
              </a:rPr>
              <a:t>produce</a:t>
            </a:r>
            <a:r>
              <a:rPr kumimoji="0" lang="en-US" sz="1400" b="0" i="0" u="none" strike="noStrike" kern="0" cap="none" spc="-15" normalizeH="0" baseline="0" noProof="0">
                <a:ln>
                  <a:noFill/>
                </a:ln>
                <a:solidFill>
                  <a:sysClr val="windowText" lastClr="000000"/>
                </a:solidFill>
                <a:effectLst/>
                <a:uLnTx/>
                <a:uFillTx/>
                <a:latin typeface="Verdana"/>
                <a:cs typeface="Verdana"/>
              </a:rPr>
              <a:t> </a:t>
            </a:r>
            <a:r>
              <a:rPr kumimoji="0" lang="en-US" sz="1400" b="0" i="0" u="none" strike="noStrike" kern="0" cap="none" spc="-10" normalizeH="0" baseline="0" noProof="0">
                <a:ln>
                  <a:noFill/>
                </a:ln>
                <a:solidFill>
                  <a:sysClr val="windowText" lastClr="000000"/>
                </a:solidFill>
                <a:effectLst/>
                <a:uLnTx/>
                <a:uFillTx/>
                <a:latin typeface="Verdana"/>
                <a:cs typeface="Verdana"/>
              </a:rPr>
              <a:t>during </a:t>
            </a:r>
            <a:r>
              <a:rPr kumimoji="0" lang="en-US" sz="1400" b="0" i="0" u="none" strike="noStrike" kern="0" cap="none" spc="0" normalizeH="0" baseline="0" noProof="0">
                <a:ln>
                  <a:noFill/>
                </a:ln>
                <a:solidFill>
                  <a:sysClr val="windowText" lastClr="000000"/>
                </a:solidFill>
                <a:effectLst/>
                <a:uLnTx/>
                <a:uFillTx/>
                <a:latin typeface="Verdana"/>
                <a:cs typeface="Verdana"/>
              </a:rPr>
              <a:t>the</a:t>
            </a:r>
            <a:r>
              <a:rPr kumimoji="0" lang="en-US" sz="1400" b="0" i="0" u="none" strike="noStrike" kern="0" cap="none" spc="-5" normalizeH="0" baseline="0" noProof="0">
                <a:ln>
                  <a:noFill/>
                </a:ln>
                <a:solidFill>
                  <a:sysClr val="windowText" lastClr="000000"/>
                </a:solidFill>
                <a:effectLst/>
                <a:uLnTx/>
                <a:uFillTx/>
                <a:latin typeface="Verdana"/>
                <a:cs typeface="Verdana"/>
              </a:rPr>
              <a:t> </a:t>
            </a:r>
            <a:r>
              <a:rPr kumimoji="0" lang="en-US" sz="1400" b="0" i="0" u="none" strike="noStrike" kern="0" cap="none" spc="0" normalizeH="0" baseline="0" noProof="0">
                <a:ln>
                  <a:noFill/>
                </a:ln>
                <a:solidFill>
                  <a:sysClr val="windowText" lastClr="000000"/>
                </a:solidFill>
                <a:effectLst/>
                <a:uLnTx/>
                <a:uFillTx/>
                <a:latin typeface="Verdana"/>
                <a:cs typeface="Verdana"/>
              </a:rPr>
              <a:t>winter</a:t>
            </a:r>
            <a:r>
              <a:rPr kumimoji="0" lang="en-US" sz="1400" b="0" i="0" u="none" strike="noStrike" kern="0" cap="none" spc="-5" normalizeH="0" baseline="0" noProof="0">
                <a:ln>
                  <a:noFill/>
                </a:ln>
                <a:solidFill>
                  <a:sysClr val="windowText" lastClr="000000"/>
                </a:solidFill>
                <a:effectLst/>
                <a:uLnTx/>
                <a:uFillTx/>
                <a:latin typeface="Verdana"/>
                <a:cs typeface="Verdana"/>
              </a:rPr>
              <a:t> </a:t>
            </a:r>
            <a:r>
              <a:rPr kumimoji="0" lang="en-US" sz="1400" b="0" i="0" u="none" strike="noStrike" kern="0" cap="none" spc="0" normalizeH="0" baseline="0" noProof="0">
                <a:ln>
                  <a:noFill/>
                </a:ln>
                <a:solidFill>
                  <a:sysClr val="windowText" lastClr="000000"/>
                </a:solidFill>
                <a:effectLst/>
                <a:uLnTx/>
                <a:uFillTx/>
                <a:latin typeface="Verdana"/>
                <a:cs typeface="Verdana"/>
              </a:rPr>
              <a:t>season</a:t>
            </a:r>
            <a:r>
              <a:rPr kumimoji="0" lang="en-US" sz="1400" b="0" i="0" u="none" strike="noStrike" kern="0" cap="none" spc="-20" normalizeH="0" baseline="0" noProof="0">
                <a:ln>
                  <a:noFill/>
                </a:ln>
                <a:solidFill>
                  <a:sysClr val="windowText" lastClr="000000"/>
                </a:solidFill>
                <a:effectLst/>
                <a:uLnTx/>
                <a:uFillTx/>
                <a:latin typeface="Verdana"/>
                <a:cs typeface="Verdana"/>
              </a:rPr>
              <a:t> </a:t>
            </a:r>
            <a:r>
              <a:rPr kumimoji="0" lang="en-US" sz="1400" b="0" i="0" u="none" strike="noStrike" kern="0" cap="none" spc="0" normalizeH="0" baseline="0" noProof="0">
                <a:ln>
                  <a:noFill/>
                </a:ln>
                <a:solidFill>
                  <a:sysClr val="windowText" lastClr="000000"/>
                </a:solidFill>
                <a:effectLst/>
                <a:uLnTx/>
                <a:uFillTx/>
                <a:latin typeface="Verdana"/>
                <a:cs typeface="Verdana"/>
              </a:rPr>
              <a:t>and</a:t>
            </a:r>
            <a:r>
              <a:rPr kumimoji="0" lang="en-US" sz="1400" b="0" i="0" u="none" strike="noStrike" kern="0" cap="none" spc="5" normalizeH="0" baseline="0" noProof="0">
                <a:ln>
                  <a:noFill/>
                </a:ln>
                <a:solidFill>
                  <a:sysClr val="windowText" lastClr="000000"/>
                </a:solidFill>
                <a:effectLst/>
                <a:uLnTx/>
                <a:uFillTx/>
                <a:latin typeface="Verdana"/>
                <a:cs typeface="Verdana"/>
              </a:rPr>
              <a:t> </a:t>
            </a:r>
            <a:r>
              <a:rPr kumimoji="0" lang="en-US" sz="1400" b="0" i="0" u="none" strike="noStrike" kern="0" cap="none" spc="0" normalizeH="0" baseline="0" noProof="0">
                <a:ln>
                  <a:noFill/>
                </a:ln>
                <a:solidFill>
                  <a:sysClr val="windowText" lastClr="000000"/>
                </a:solidFill>
                <a:effectLst/>
                <a:uLnTx/>
                <a:uFillTx/>
                <a:latin typeface="Verdana"/>
                <a:cs typeface="Verdana"/>
              </a:rPr>
              <a:t>inject</a:t>
            </a:r>
            <a:r>
              <a:rPr kumimoji="0" lang="en-US" sz="1400" b="0" i="0" u="none" strike="noStrike" kern="0" cap="none" spc="-5" normalizeH="0" baseline="0" noProof="0">
                <a:ln>
                  <a:noFill/>
                </a:ln>
                <a:solidFill>
                  <a:sysClr val="windowText" lastClr="000000"/>
                </a:solidFill>
                <a:effectLst/>
                <a:uLnTx/>
                <a:uFillTx/>
                <a:latin typeface="Verdana"/>
                <a:cs typeface="Verdana"/>
              </a:rPr>
              <a:t> </a:t>
            </a:r>
            <a:r>
              <a:rPr kumimoji="0" lang="en-US" sz="1400" b="0" i="0" u="none" strike="noStrike" kern="0" cap="none" spc="0" normalizeH="0" baseline="0" noProof="0">
                <a:ln>
                  <a:noFill/>
                </a:ln>
                <a:solidFill>
                  <a:sysClr val="windowText" lastClr="000000"/>
                </a:solidFill>
                <a:effectLst/>
                <a:uLnTx/>
                <a:uFillTx/>
                <a:latin typeface="Verdana"/>
                <a:cs typeface="Verdana"/>
              </a:rPr>
              <a:t>during</a:t>
            </a:r>
            <a:r>
              <a:rPr kumimoji="0" lang="en-US" sz="1400" b="0" i="0" u="none" strike="noStrike" kern="0" cap="none" spc="-5" normalizeH="0" baseline="0" noProof="0">
                <a:ln>
                  <a:noFill/>
                </a:ln>
                <a:solidFill>
                  <a:sysClr val="windowText" lastClr="000000"/>
                </a:solidFill>
                <a:effectLst/>
                <a:uLnTx/>
                <a:uFillTx/>
                <a:latin typeface="Verdana"/>
                <a:cs typeface="Verdana"/>
              </a:rPr>
              <a:t> </a:t>
            </a:r>
            <a:r>
              <a:rPr kumimoji="0" lang="en-US" sz="1400" b="0" i="0" u="none" strike="noStrike" kern="0" cap="none" spc="0" normalizeH="0" baseline="0" noProof="0">
                <a:ln>
                  <a:noFill/>
                </a:ln>
                <a:solidFill>
                  <a:sysClr val="windowText" lastClr="000000"/>
                </a:solidFill>
                <a:effectLst/>
                <a:uLnTx/>
                <a:uFillTx/>
                <a:latin typeface="Verdana"/>
                <a:cs typeface="Verdana"/>
              </a:rPr>
              <a:t>summer</a:t>
            </a:r>
            <a:r>
              <a:rPr kumimoji="0" lang="en-US" sz="1400" b="0" i="0" u="none" strike="noStrike" kern="0" cap="none" spc="-10" normalizeH="0" baseline="0" noProof="0">
                <a:ln>
                  <a:noFill/>
                </a:ln>
                <a:solidFill>
                  <a:sysClr val="windowText" lastClr="000000"/>
                </a:solidFill>
                <a:effectLst/>
                <a:uLnTx/>
                <a:uFillTx/>
                <a:latin typeface="Verdana"/>
                <a:cs typeface="Verdana"/>
              </a:rPr>
              <a:t> season, volume-neutral</a:t>
            </a:r>
            <a:endParaRPr lang="en-US" sz="1400" b="0" i="0" u="none" strike="noStrike" kern="0" cap="none" spc="-10" normalizeH="0" baseline="0" noProof="0">
              <a:ln>
                <a:noFill/>
              </a:ln>
              <a:solidFill>
                <a:sysClr val="windowText" lastClr="000000"/>
              </a:solidFill>
              <a:effectLst/>
              <a:uLnTx/>
              <a:uFillTx/>
              <a:latin typeface="Verdana"/>
              <a:ea typeface="Verdana"/>
              <a:cs typeface="Verdana"/>
            </a:endParaRPr>
          </a:p>
          <a:p>
            <a:pPr marL="829310" marR="482600" lvl="1" indent="-360045">
              <a:spcBef>
                <a:spcPts val="95"/>
              </a:spcBef>
              <a:buFont typeface="Wingdings" panose="05000000000000000000" pitchFamily="2" charset="2"/>
              <a:buChar char="§"/>
              <a:tabLst>
                <a:tab pos="372110" algn="l"/>
              </a:tabLst>
              <a:defRPr/>
            </a:pPr>
            <a:r>
              <a:rPr lang="en-US" sz="1400" kern="0" spc="-10">
                <a:solidFill>
                  <a:sysClr val="windowText" lastClr="000000"/>
                </a:solidFill>
                <a:latin typeface="Verdana"/>
                <a:cs typeface="Verdana"/>
              </a:rPr>
              <a:t>We assume that they are available at technical capacity</a:t>
            </a:r>
            <a:endParaRPr lang="en-US" sz="1400" b="0" i="0" u="none" strike="noStrike" kern="0" cap="none" spc="-10" normalizeH="0" baseline="0" noProof="0">
              <a:ln>
                <a:noFill/>
              </a:ln>
              <a:solidFill>
                <a:sysClr val="windowText" lastClr="000000"/>
              </a:solidFill>
              <a:effectLst/>
              <a:uLnTx/>
              <a:uFillTx/>
              <a:latin typeface="Verdana"/>
              <a:ea typeface="Verdana"/>
              <a:cs typeface="Verdana"/>
            </a:endParaRPr>
          </a:p>
          <a:p>
            <a:pPr marL="469265" marR="482600" lvl="1">
              <a:spcBef>
                <a:spcPts val="95"/>
              </a:spcBef>
              <a:tabLst>
                <a:tab pos="372110" algn="l"/>
              </a:tabLst>
              <a:defRPr/>
            </a:pPr>
            <a:endParaRPr kumimoji="0" lang="en-US" sz="1400" b="0" i="0" u="none" strike="noStrike" kern="0" cap="none" spc="0" normalizeH="0" baseline="0" noProof="0">
              <a:ln>
                <a:noFill/>
              </a:ln>
              <a:solidFill>
                <a:sysClr val="windowText" lastClr="000000"/>
              </a:solidFill>
              <a:effectLst/>
              <a:uLnTx/>
              <a:uFillTx/>
              <a:latin typeface="Verdana"/>
              <a:cs typeface="Verdana"/>
            </a:endParaRPr>
          </a:p>
          <a:p>
            <a:pPr marL="372110" marR="0" lvl="0" indent="-359410" defTabSz="914400" eaLnBrk="1" fontAlgn="auto" latinLnBrk="0" hangingPunct="1">
              <a:lnSpc>
                <a:spcPct val="100000"/>
              </a:lnSpc>
              <a:spcBef>
                <a:spcPts val="600"/>
              </a:spcBef>
              <a:spcAft>
                <a:spcPts val="0"/>
              </a:spcAft>
              <a:buClrTx/>
              <a:buSzTx/>
              <a:buFontTx/>
              <a:buChar char="-"/>
              <a:tabLst>
                <a:tab pos="372110" algn="l"/>
              </a:tabLst>
              <a:defRPr/>
            </a:pPr>
            <a:r>
              <a:rPr kumimoji="0" sz="1600" b="0" i="0" u="none" strike="noStrike" kern="0" cap="none" spc="0" normalizeH="0" baseline="0" noProof="0">
                <a:ln>
                  <a:noFill/>
                </a:ln>
                <a:solidFill>
                  <a:sysClr val="windowText" lastClr="000000"/>
                </a:solidFill>
                <a:effectLst/>
                <a:uLnTx/>
                <a:uFillTx/>
                <a:latin typeface="Verdana"/>
                <a:cs typeface="Verdana"/>
              </a:rPr>
              <a:t>Caverns</a:t>
            </a:r>
            <a:r>
              <a:rPr kumimoji="0" sz="1600" b="0" i="0" u="none" strike="noStrike" kern="0" cap="none" spc="-70" normalizeH="0" baseline="0" noProof="0">
                <a:ln>
                  <a:noFill/>
                </a:ln>
                <a:solidFill>
                  <a:sysClr val="windowText" lastClr="000000"/>
                </a:solidFill>
                <a:effectLst/>
                <a:uLnTx/>
                <a:uFillTx/>
                <a:latin typeface="Verdana"/>
                <a:cs typeface="Verdana"/>
              </a:rPr>
              <a:t> </a:t>
            </a:r>
            <a:r>
              <a:rPr kumimoji="0" sz="1600" b="0" i="0" u="none" strike="noStrike" kern="0" cap="none" spc="0" normalizeH="0" baseline="0" noProof="0">
                <a:ln>
                  <a:noFill/>
                </a:ln>
                <a:solidFill>
                  <a:sysClr val="windowText" lastClr="000000"/>
                </a:solidFill>
                <a:effectLst/>
                <a:uLnTx/>
                <a:uFillTx/>
                <a:latin typeface="Verdana"/>
                <a:cs typeface="Verdana"/>
              </a:rPr>
              <a:t>are</a:t>
            </a:r>
            <a:r>
              <a:rPr kumimoji="0" sz="1600" b="0" i="0" u="none" strike="noStrike" kern="0" cap="none" spc="-65" normalizeH="0" baseline="0" noProof="0">
                <a:ln>
                  <a:noFill/>
                </a:ln>
                <a:solidFill>
                  <a:sysClr val="windowText" lastClr="000000"/>
                </a:solidFill>
                <a:effectLst/>
                <a:uLnTx/>
                <a:uFillTx/>
                <a:latin typeface="Verdana"/>
                <a:cs typeface="Verdana"/>
              </a:rPr>
              <a:t> </a:t>
            </a:r>
            <a:r>
              <a:rPr kumimoji="0" sz="1600" b="0" i="0" u="none" strike="noStrike" kern="0" cap="none" spc="0" normalizeH="0" baseline="0" noProof="0">
                <a:ln>
                  <a:noFill/>
                </a:ln>
                <a:solidFill>
                  <a:sysClr val="windowText" lastClr="000000"/>
                </a:solidFill>
                <a:effectLst/>
                <a:uLnTx/>
                <a:uFillTx/>
                <a:latin typeface="Verdana"/>
                <a:cs typeface="Verdana"/>
              </a:rPr>
              <a:t>available</a:t>
            </a:r>
            <a:r>
              <a:rPr kumimoji="0" sz="1600" b="0" i="0" u="none" strike="noStrike" kern="0" cap="none" spc="-50" normalizeH="0" baseline="0" noProof="0">
                <a:ln>
                  <a:noFill/>
                </a:ln>
                <a:solidFill>
                  <a:sysClr val="windowText" lastClr="000000"/>
                </a:solidFill>
                <a:effectLst/>
                <a:uLnTx/>
                <a:uFillTx/>
                <a:latin typeface="Verdana"/>
                <a:cs typeface="Verdana"/>
              </a:rPr>
              <a:t> </a:t>
            </a:r>
            <a:r>
              <a:rPr kumimoji="0" sz="1600" b="0" i="0" u="none" strike="noStrike" kern="0" cap="none" spc="0" normalizeH="0" baseline="0" noProof="0">
                <a:ln>
                  <a:noFill/>
                </a:ln>
                <a:solidFill>
                  <a:sysClr val="windowText" lastClr="000000"/>
                </a:solidFill>
                <a:effectLst/>
                <a:uLnTx/>
                <a:uFillTx/>
                <a:latin typeface="Verdana"/>
                <a:cs typeface="Verdana"/>
              </a:rPr>
              <a:t>at</a:t>
            </a:r>
            <a:r>
              <a:rPr kumimoji="0" sz="1600" b="0" i="0" u="none" strike="noStrike" kern="0" cap="none" spc="-80" normalizeH="0" baseline="0" noProof="0">
                <a:ln>
                  <a:noFill/>
                </a:ln>
                <a:solidFill>
                  <a:sysClr val="windowText" lastClr="000000"/>
                </a:solidFill>
                <a:effectLst/>
                <a:uLnTx/>
                <a:uFillTx/>
                <a:latin typeface="Verdana"/>
                <a:cs typeface="Verdana"/>
              </a:rPr>
              <a:t> </a:t>
            </a:r>
            <a:r>
              <a:rPr kumimoji="0" sz="1600" b="0" i="0" u="none" strike="noStrike" kern="0" cap="none" spc="0" normalizeH="0" baseline="0" noProof="0">
                <a:ln>
                  <a:noFill/>
                </a:ln>
                <a:solidFill>
                  <a:sysClr val="windowText" lastClr="000000"/>
                </a:solidFill>
                <a:effectLst/>
                <a:uLnTx/>
                <a:uFillTx/>
                <a:latin typeface="Verdana"/>
                <a:cs typeface="Verdana"/>
              </a:rPr>
              <a:t>technical</a:t>
            </a:r>
            <a:r>
              <a:rPr kumimoji="0" sz="1600" b="0" i="0" u="none" strike="noStrike" kern="0" cap="none" spc="-40" normalizeH="0" baseline="0" noProof="0">
                <a:ln>
                  <a:noFill/>
                </a:ln>
                <a:solidFill>
                  <a:sysClr val="windowText" lastClr="000000"/>
                </a:solidFill>
                <a:effectLst/>
                <a:uLnTx/>
                <a:uFillTx/>
                <a:latin typeface="Verdana"/>
                <a:cs typeface="Verdana"/>
              </a:rPr>
              <a:t> </a:t>
            </a:r>
            <a:r>
              <a:rPr kumimoji="0" sz="1600" b="0" i="0" u="none" strike="noStrike" kern="0" cap="none" spc="-10" normalizeH="0" baseline="0" noProof="0">
                <a:ln>
                  <a:noFill/>
                </a:ln>
                <a:solidFill>
                  <a:sysClr val="windowText" lastClr="000000"/>
                </a:solidFill>
                <a:effectLst/>
                <a:uLnTx/>
                <a:uFillTx/>
                <a:latin typeface="Verdana"/>
                <a:cs typeface="Verdana"/>
              </a:rPr>
              <a:t>capacity</a:t>
            </a:r>
            <a:r>
              <a:rPr lang="nl-NL" sz="1600" kern="0" spc="-10">
                <a:solidFill>
                  <a:sysClr val="windowText" lastClr="000000"/>
                </a:solidFill>
                <a:latin typeface="Verdana"/>
                <a:cs typeface="Verdana"/>
              </a:rPr>
              <a:t>.</a:t>
            </a:r>
            <a:endParaRPr kumimoji="0" sz="1600" b="0" i="0" u="none" strike="noStrike" kern="0" cap="none" spc="0" normalizeH="0" baseline="0" noProof="0">
              <a:ln>
                <a:noFill/>
              </a:ln>
              <a:solidFill>
                <a:sysClr val="windowText" lastClr="000000"/>
              </a:solidFill>
              <a:effectLst/>
              <a:uLnTx/>
              <a:uFillTx/>
              <a:latin typeface="Verdana"/>
              <a:cs typeface="Verdana"/>
            </a:endParaRPr>
          </a:p>
          <a:p>
            <a:pPr marL="732155" marR="0" lvl="1" indent="-360045" defTabSz="914400" eaLnBrk="1" fontAlgn="auto" latinLnBrk="0" hangingPunct="1">
              <a:lnSpc>
                <a:spcPct val="100000"/>
              </a:lnSpc>
              <a:spcBef>
                <a:spcPts val="605"/>
              </a:spcBef>
              <a:spcAft>
                <a:spcPts val="0"/>
              </a:spcAft>
              <a:buClrTx/>
              <a:buSzTx/>
              <a:buFont typeface="Wingdings"/>
              <a:buChar char=""/>
              <a:tabLst>
                <a:tab pos="732155" algn="l"/>
              </a:tabLst>
              <a:defRPr/>
            </a:pPr>
            <a:r>
              <a:rPr kumimoji="0" lang="en-US" sz="1400" b="0" i="0" u="none" strike="noStrike" kern="0" cap="none" spc="0" normalizeH="0" baseline="0" noProof="0">
                <a:ln>
                  <a:noFill/>
                </a:ln>
                <a:solidFill>
                  <a:sysClr val="windowText" lastClr="000000"/>
                </a:solidFill>
                <a:effectLst/>
                <a:uLnTx/>
                <a:uFillTx/>
                <a:latin typeface="Verdana"/>
                <a:cs typeface="Verdana"/>
              </a:rPr>
              <a:t>We</a:t>
            </a:r>
            <a:r>
              <a:rPr kumimoji="0" lang="en-US" sz="1400" b="0" i="0" u="none" strike="noStrike" kern="0" cap="none" spc="-40" normalizeH="0" baseline="0" noProof="0">
                <a:ln>
                  <a:noFill/>
                </a:ln>
                <a:solidFill>
                  <a:sysClr val="windowText" lastClr="000000"/>
                </a:solidFill>
                <a:effectLst/>
                <a:uLnTx/>
                <a:uFillTx/>
                <a:latin typeface="Verdana"/>
                <a:cs typeface="Verdana"/>
              </a:rPr>
              <a:t> </a:t>
            </a:r>
            <a:r>
              <a:rPr kumimoji="0" lang="en-US" sz="1400" b="0" i="0" u="none" strike="noStrike" kern="0" cap="none" spc="0" normalizeH="0" baseline="0" noProof="0">
                <a:ln>
                  <a:noFill/>
                </a:ln>
                <a:solidFill>
                  <a:sysClr val="windowText" lastClr="000000"/>
                </a:solidFill>
                <a:effectLst/>
                <a:uLnTx/>
                <a:uFillTx/>
                <a:latin typeface="Verdana"/>
                <a:cs typeface="Verdana"/>
              </a:rPr>
              <a:t>assume</a:t>
            </a:r>
            <a:r>
              <a:rPr kumimoji="0" lang="en-US" sz="1400" b="0" i="0" u="none" strike="noStrike" kern="0" cap="none" spc="-15" normalizeH="0" baseline="0" noProof="0">
                <a:ln>
                  <a:noFill/>
                </a:ln>
                <a:solidFill>
                  <a:sysClr val="windowText" lastClr="000000"/>
                </a:solidFill>
                <a:effectLst/>
                <a:uLnTx/>
                <a:uFillTx/>
                <a:latin typeface="Verdana"/>
                <a:cs typeface="Verdana"/>
              </a:rPr>
              <a:t> </a:t>
            </a:r>
            <a:r>
              <a:rPr kumimoji="0" lang="en-US" sz="1400" b="0" i="0" u="none" strike="noStrike" kern="0" cap="none" spc="0" normalizeH="0" baseline="0" noProof="0">
                <a:ln>
                  <a:noFill/>
                </a:ln>
                <a:solidFill>
                  <a:sysClr val="windowText" lastClr="000000"/>
                </a:solidFill>
                <a:effectLst/>
                <a:uLnTx/>
                <a:uFillTx/>
                <a:latin typeface="Verdana"/>
                <a:cs typeface="Verdana"/>
              </a:rPr>
              <a:t>that</a:t>
            </a:r>
            <a:r>
              <a:rPr kumimoji="0" lang="en-US" sz="1400" b="0" i="0" u="none" strike="noStrike" kern="0" cap="none" spc="-15" normalizeH="0" baseline="0" noProof="0">
                <a:ln>
                  <a:noFill/>
                </a:ln>
                <a:solidFill>
                  <a:sysClr val="windowText" lastClr="000000"/>
                </a:solidFill>
                <a:effectLst/>
                <a:uLnTx/>
                <a:uFillTx/>
                <a:latin typeface="Verdana"/>
                <a:cs typeface="Verdana"/>
              </a:rPr>
              <a:t> </a:t>
            </a:r>
            <a:r>
              <a:rPr kumimoji="0" lang="en-US" sz="1400" b="0" i="0" u="none" strike="noStrike" kern="0" cap="none" spc="0" normalizeH="0" baseline="0" noProof="0">
                <a:ln>
                  <a:noFill/>
                </a:ln>
                <a:solidFill>
                  <a:sysClr val="windowText" lastClr="000000"/>
                </a:solidFill>
                <a:effectLst/>
                <a:uLnTx/>
                <a:uFillTx/>
                <a:latin typeface="Verdana"/>
                <a:cs typeface="Verdana"/>
              </a:rPr>
              <a:t>there</a:t>
            </a:r>
            <a:r>
              <a:rPr kumimoji="0" lang="en-US" sz="1400" b="0" i="0" u="none" strike="noStrike" kern="0" cap="none" spc="-20" normalizeH="0" baseline="0" noProof="0">
                <a:ln>
                  <a:noFill/>
                </a:ln>
                <a:solidFill>
                  <a:sysClr val="windowText" lastClr="000000"/>
                </a:solidFill>
                <a:effectLst/>
                <a:uLnTx/>
                <a:uFillTx/>
                <a:latin typeface="Verdana"/>
                <a:cs typeface="Verdana"/>
              </a:rPr>
              <a:t> </a:t>
            </a:r>
            <a:r>
              <a:rPr kumimoji="0" lang="en-US" sz="1400" b="0" i="0" u="none" strike="noStrike" kern="0" cap="none" spc="0" normalizeH="0" baseline="0" noProof="0">
                <a:ln>
                  <a:noFill/>
                </a:ln>
                <a:solidFill>
                  <a:sysClr val="windowText" lastClr="000000"/>
                </a:solidFill>
                <a:effectLst/>
                <a:uLnTx/>
                <a:uFillTx/>
                <a:latin typeface="Verdana"/>
                <a:cs typeface="Verdana"/>
              </a:rPr>
              <a:t>are</a:t>
            </a:r>
            <a:r>
              <a:rPr kumimoji="0" lang="en-US" sz="1400" b="0" i="0" u="none" strike="noStrike" kern="0" cap="none" spc="-25" normalizeH="0" baseline="0" noProof="0">
                <a:ln>
                  <a:noFill/>
                </a:ln>
                <a:solidFill>
                  <a:sysClr val="windowText" lastClr="000000"/>
                </a:solidFill>
                <a:effectLst/>
                <a:uLnTx/>
                <a:uFillTx/>
                <a:latin typeface="Verdana"/>
                <a:cs typeface="Verdana"/>
              </a:rPr>
              <a:t> </a:t>
            </a:r>
            <a:r>
              <a:rPr kumimoji="0" lang="en-US" sz="1400" b="0" i="0" u="none" strike="noStrike" kern="0" cap="none" spc="0" normalizeH="0" baseline="0" noProof="0">
                <a:ln>
                  <a:noFill/>
                </a:ln>
                <a:solidFill>
                  <a:sysClr val="windowText" lastClr="000000"/>
                </a:solidFill>
                <a:effectLst/>
                <a:uLnTx/>
                <a:uFillTx/>
                <a:latin typeface="Verdana"/>
                <a:cs typeface="Verdana"/>
              </a:rPr>
              <a:t>three</a:t>
            </a:r>
            <a:r>
              <a:rPr kumimoji="0" lang="en-US" sz="1400" b="0" i="0" u="none" strike="noStrike" kern="0" cap="none" spc="-15" normalizeH="0" baseline="0" noProof="0">
                <a:ln>
                  <a:noFill/>
                </a:ln>
                <a:solidFill>
                  <a:sysClr val="windowText" lastClr="000000"/>
                </a:solidFill>
                <a:effectLst/>
                <a:uLnTx/>
                <a:uFillTx/>
                <a:latin typeface="Verdana"/>
                <a:cs typeface="Verdana"/>
              </a:rPr>
              <a:t> </a:t>
            </a:r>
            <a:r>
              <a:rPr kumimoji="0" lang="en-US" sz="1400" b="0" i="0" u="none" strike="noStrike" kern="0" cap="none" spc="0" normalizeH="0" baseline="0" noProof="0">
                <a:ln>
                  <a:noFill/>
                </a:ln>
                <a:solidFill>
                  <a:sysClr val="windowText" lastClr="000000"/>
                </a:solidFill>
                <a:effectLst/>
                <a:uLnTx/>
                <a:uFillTx/>
                <a:latin typeface="Verdana"/>
                <a:cs typeface="Verdana"/>
              </a:rPr>
              <a:t>Epe’s</a:t>
            </a:r>
            <a:r>
              <a:rPr kumimoji="0" lang="en-US" sz="1400" b="0" i="0" u="none" strike="noStrike" kern="0" cap="none" spc="-20" normalizeH="0" baseline="0" noProof="0">
                <a:ln>
                  <a:noFill/>
                </a:ln>
                <a:solidFill>
                  <a:sysClr val="windowText" lastClr="000000"/>
                </a:solidFill>
                <a:effectLst/>
                <a:uLnTx/>
                <a:uFillTx/>
                <a:latin typeface="Verdana"/>
                <a:cs typeface="Verdana"/>
              </a:rPr>
              <a:t> </a:t>
            </a:r>
            <a:r>
              <a:rPr kumimoji="0" lang="en-US" sz="1400" b="0" i="0" u="none" strike="noStrike" kern="0" cap="none" spc="0" normalizeH="0" baseline="0" noProof="0">
                <a:ln>
                  <a:noFill/>
                </a:ln>
                <a:solidFill>
                  <a:sysClr val="windowText" lastClr="000000"/>
                </a:solidFill>
                <a:effectLst/>
                <a:uLnTx/>
                <a:uFillTx/>
                <a:latin typeface="Verdana"/>
                <a:cs typeface="Verdana"/>
              </a:rPr>
              <a:t>available</a:t>
            </a:r>
            <a:r>
              <a:rPr kumimoji="0" lang="en-US" sz="1400" b="0" i="0" u="none" strike="noStrike" kern="0" cap="none" spc="-5" normalizeH="0" baseline="0" noProof="0">
                <a:ln>
                  <a:noFill/>
                </a:ln>
                <a:solidFill>
                  <a:sysClr val="windowText" lastClr="000000"/>
                </a:solidFill>
                <a:effectLst/>
                <a:uLnTx/>
                <a:uFillTx/>
                <a:latin typeface="Verdana"/>
                <a:cs typeface="Verdana"/>
              </a:rPr>
              <a:t> </a:t>
            </a:r>
            <a:r>
              <a:rPr kumimoji="0" lang="en-US" sz="1400" b="0" i="0" u="none" strike="noStrike" kern="0" cap="none" spc="0" normalizeH="0" baseline="0" noProof="0">
                <a:ln>
                  <a:noFill/>
                </a:ln>
                <a:solidFill>
                  <a:sysClr val="windowText" lastClr="000000"/>
                </a:solidFill>
                <a:effectLst/>
                <a:uLnTx/>
                <a:uFillTx/>
                <a:latin typeface="Verdana"/>
                <a:cs typeface="Verdana"/>
              </a:rPr>
              <a:t>and</a:t>
            </a:r>
            <a:r>
              <a:rPr kumimoji="0" lang="en-US" sz="1400" b="0" i="0" u="none" strike="noStrike" kern="0" cap="none" spc="-10" normalizeH="0" baseline="0" noProof="0">
                <a:ln>
                  <a:noFill/>
                </a:ln>
                <a:solidFill>
                  <a:sysClr val="windowText" lastClr="000000"/>
                </a:solidFill>
                <a:effectLst/>
                <a:uLnTx/>
                <a:uFillTx/>
                <a:latin typeface="Verdana"/>
                <a:cs typeface="Verdana"/>
              </a:rPr>
              <a:t> </a:t>
            </a:r>
            <a:r>
              <a:rPr kumimoji="0" lang="en-US" sz="1400" b="0" i="0" u="none" strike="noStrike" kern="0" cap="none" spc="-10" normalizeH="0" baseline="0" noProof="0" err="1">
                <a:ln>
                  <a:noFill/>
                </a:ln>
                <a:solidFill>
                  <a:sysClr val="windowText" lastClr="000000"/>
                </a:solidFill>
                <a:effectLst/>
                <a:uLnTx/>
                <a:uFillTx/>
                <a:latin typeface="Verdana"/>
                <a:cs typeface="Verdana"/>
              </a:rPr>
              <a:t>Zuidwending</a:t>
            </a:r>
            <a:endParaRPr kumimoji="0" lang="en-US" sz="1400" b="0" i="0" u="none" strike="noStrike" kern="0" cap="none" spc="-10" normalizeH="0" baseline="0" noProof="0">
              <a:ln>
                <a:noFill/>
              </a:ln>
              <a:solidFill>
                <a:sysClr val="windowText" lastClr="000000"/>
              </a:solidFill>
              <a:effectLst/>
              <a:uLnTx/>
              <a:uFillTx/>
              <a:latin typeface="Verdana"/>
              <a:cs typeface="Verdana"/>
            </a:endParaRPr>
          </a:p>
          <a:p>
            <a:pPr marL="372110" marR="0" lvl="1" defTabSz="914400" eaLnBrk="1" fontAlgn="auto" latinLnBrk="0" hangingPunct="1">
              <a:lnSpc>
                <a:spcPct val="100000"/>
              </a:lnSpc>
              <a:spcBef>
                <a:spcPts val="605"/>
              </a:spcBef>
              <a:spcAft>
                <a:spcPts val="0"/>
              </a:spcAft>
              <a:buClrTx/>
              <a:buSzTx/>
              <a:tabLst>
                <a:tab pos="732155" algn="l"/>
              </a:tabLst>
              <a:defRPr/>
            </a:pPr>
            <a:endParaRPr kumimoji="0" lang="en-US" sz="1400" b="0" i="0" u="none" strike="noStrike" kern="0" cap="none" spc="0" normalizeH="0" baseline="0" noProof="0">
              <a:ln>
                <a:noFill/>
              </a:ln>
              <a:solidFill>
                <a:sysClr val="windowText" lastClr="000000"/>
              </a:solidFill>
              <a:effectLst/>
              <a:uLnTx/>
              <a:uFillTx/>
              <a:latin typeface="Verdana"/>
              <a:cs typeface="Verdana"/>
            </a:endParaRPr>
          </a:p>
          <a:p>
            <a:pPr marL="372110" marR="0" lvl="0" indent="-359410" defTabSz="914400" eaLnBrk="1" fontAlgn="auto" latinLnBrk="0" hangingPunct="1">
              <a:lnSpc>
                <a:spcPct val="100000"/>
              </a:lnSpc>
              <a:spcBef>
                <a:spcPts val="595"/>
              </a:spcBef>
              <a:spcAft>
                <a:spcPts val="0"/>
              </a:spcAft>
              <a:buClrTx/>
              <a:buSzTx/>
              <a:buFontTx/>
              <a:buChar char="-"/>
              <a:tabLst>
                <a:tab pos="372110" algn="l"/>
              </a:tabLst>
              <a:defRPr/>
            </a:pPr>
            <a:r>
              <a:rPr kumimoji="0" sz="1600" b="0" i="0" u="none" strike="noStrike" kern="0" cap="none" spc="0" normalizeH="0" baseline="0" noProof="0" err="1">
                <a:ln>
                  <a:noFill/>
                </a:ln>
                <a:solidFill>
                  <a:sysClr val="windowText" lastClr="000000"/>
                </a:solidFill>
                <a:effectLst/>
                <a:uLnTx/>
                <a:uFillTx/>
                <a:latin typeface="Verdana"/>
                <a:cs typeface="Verdana"/>
              </a:rPr>
              <a:t>Peakshaver</a:t>
            </a:r>
            <a:r>
              <a:rPr kumimoji="0" sz="1600" b="0" i="0" u="none" strike="noStrike" kern="0" cap="none" spc="-40" normalizeH="0" baseline="0" noProof="0">
                <a:ln>
                  <a:noFill/>
                </a:ln>
                <a:solidFill>
                  <a:sysClr val="windowText" lastClr="000000"/>
                </a:solidFill>
                <a:effectLst/>
                <a:uLnTx/>
                <a:uFillTx/>
                <a:latin typeface="Verdana"/>
                <a:cs typeface="Verdana"/>
              </a:rPr>
              <a:t> </a:t>
            </a:r>
            <a:r>
              <a:rPr kumimoji="0" sz="1600" b="0" i="0" u="none" strike="noStrike" kern="0" cap="none" spc="0" normalizeH="0" baseline="0" noProof="0">
                <a:ln>
                  <a:noFill/>
                </a:ln>
                <a:solidFill>
                  <a:sysClr val="windowText" lastClr="000000"/>
                </a:solidFill>
                <a:effectLst/>
                <a:uLnTx/>
                <a:uFillTx/>
                <a:latin typeface="Verdana"/>
                <a:cs typeface="Verdana"/>
              </a:rPr>
              <a:t>is</a:t>
            </a:r>
            <a:r>
              <a:rPr kumimoji="0" sz="1600" b="0" i="0" u="none" strike="noStrike" kern="0" cap="none" spc="-55" normalizeH="0" baseline="0" noProof="0">
                <a:ln>
                  <a:noFill/>
                </a:ln>
                <a:solidFill>
                  <a:sysClr val="windowText" lastClr="000000"/>
                </a:solidFill>
                <a:effectLst/>
                <a:uLnTx/>
                <a:uFillTx/>
                <a:latin typeface="Verdana"/>
                <a:cs typeface="Verdana"/>
              </a:rPr>
              <a:t> </a:t>
            </a:r>
            <a:r>
              <a:rPr kumimoji="0" sz="1600" b="0" i="0" u="none" strike="noStrike" kern="0" cap="none" spc="0" normalizeH="0" baseline="0" noProof="0">
                <a:ln>
                  <a:noFill/>
                </a:ln>
                <a:solidFill>
                  <a:sysClr val="windowText" lastClr="000000"/>
                </a:solidFill>
                <a:effectLst/>
                <a:uLnTx/>
                <a:uFillTx/>
                <a:latin typeface="Verdana"/>
                <a:cs typeface="Verdana"/>
              </a:rPr>
              <a:t>available</a:t>
            </a:r>
            <a:r>
              <a:rPr lang="nl-NL" sz="1600" kern="0">
                <a:solidFill>
                  <a:sysClr val="windowText" lastClr="000000"/>
                </a:solidFill>
                <a:latin typeface="Verdana"/>
                <a:cs typeface="Verdana"/>
              </a:rPr>
              <a:t>.</a:t>
            </a:r>
            <a:endParaRPr lang="en-US" sz="1600" b="0" i="0" u="none" kern="0" cap="none" spc="-35" normalizeH="0" baseline="0" noProof="0">
              <a:ln>
                <a:noFill/>
              </a:ln>
              <a:solidFill>
                <a:sysClr val="windowText" lastClr="000000"/>
              </a:solidFill>
              <a:effectLst/>
              <a:uLnTx/>
              <a:uFillTx/>
              <a:latin typeface="Verdana"/>
              <a:ea typeface="Verdana"/>
              <a:cs typeface="Verdana"/>
            </a:endParaRPr>
          </a:p>
          <a:p>
            <a:pPr marL="12700" marR="0" lvl="0" defTabSz="914400" eaLnBrk="1" fontAlgn="auto" latinLnBrk="0" hangingPunct="1">
              <a:lnSpc>
                <a:spcPct val="100000"/>
              </a:lnSpc>
              <a:spcBef>
                <a:spcPts val="595"/>
              </a:spcBef>
              <a:spcAft>
                <a:spcPts val="0"/>
              </a:spcAft>
              <a:buClrTx/>
              <a:buSzTx/>
              <a:tabLst>
                <a:tab pos="372110" algn="l"/>
              </a:tabLst>
              <a:defRPr/>
            </a:pPr>
            <a:endParaRPr kumimoji="0" lang="en-US" sz="1600" b="0" i="0" u="none" strike="noStrike" kern="0" cap="none" spc="0" normalizeH="0" baseline="0" noProof="0">
              <a:ln>
                <a:noFill/>
              </a:ln>
              <a:solidFill>
                <a:sysClr val="windowText" lastClr="000000"/>
              </a:solidFill>
              <a:effectLst/>
              <a:uLnTx/>
              <a:uFillTx/>
              <a:latin typeface="Verdana"/>
              <a:cs typeface="Verdana"/>
            </a:endParaRPr>
          </a:p>
          <a:p>
            <a:pPr marL="372110" marR="0" lvl="0" indent="-359410" defTabSz="914400" eaLnBrk="1" fontAlgn="auto" latinLnBrk="0" hangingPunct="1">
              <a:lnSpc>
                <a:spcPct val="100000"/>
              </a:lnSpc>
              <a:spcBef>
                <a:spcPts val="600"/>
              </a:spcBef>
              <a:spcAft>
                <a:spcPts val="0"/>
              </a:spcAft>
              <a:buClrTx/>
              <a:buSzTx/>
              <a:buFontTx/>
              <a:buChar char="-"/>
              <a:tabLst>
                <a:tab pos="372110" algn="l"/>
              </a:tabLst>
              <a:defRPr/>
            </a:pPr>
            <a:r>
              <a:rPr kumimoji="0" sz="1600" b="0" i="0" u="none" strike="noStrike" kern="0" cap="none" spc="0" normalizeH="0" baseline="0" noProof="0">
                <a:ln>
                  <a:noFill/>
                </a:ln>
                <a:solidFill>
                  <a:sysClr val="windowText" lastClr="000000"/>
                </a:solidFill>
                <a:effectLst/>
                <a:uLnTx/>
                <a:uFillTx/>
                <a:latin typeface="Verdana"/>
                <a:cs typeface="Verdana"/>
              </a:rPr>
              <a:t>Both</a:t>
            </a:r>
            <a:r>
              <a:rPr kumimoji="0" sz="1600" b="0" i="0" u="none" strike="noStrike" kern="0" cap="none" spc="-50" normalizeH="0" baseline="0" noProof="0">
                <a:ln>
                  <a:noFill/>
                </a:ln>
                <a:solidFill>
                  <a:sysClr val="windowText" lastClr="000000"/>
                </a:solidFill>
                <a:effectLst/>
                <a:uLnTx/>
                <a:uFillTx/>
                <a:latin typeface="Verdana"/>
                <a:cs typeface="Verdana"/>
              </a:rPr>
              <a:t> </a:t>
            </a:r>
            <a:r>
              <a:rPr kumimoji="0" sz="1600" b="0" i="0" u="none" strike="noStrike" kern="0" cap="none" spc="0" normalizeH="0" baseline="0" noProof="0">
                <a:ln>
                  <a:noFill/>
                </a:ln>
                <a:solidFill>
                  <a:sysClr val="windowText" lastClr="000000"/>
                </a:solidFill>
                <a:effectLst/>
                <a:uLnTx/>
                <a:uFillTx/>
                <a:latin typeface="Verdana"/>
                <a:cs typeface="Verdana"/>
              </a:rPr>
              <a:t>Gate</a:t>
            </a:r>
            <a:r>
              <a:rPr kumimoji="0" sz="1600" b="0" i="0" u="none" strike="noStrike" kern="0" cap="none" spc="-45" normalizeH="0" baseline="0" noProof="0">
                <a:ln>
                  <a:noFill/>
                </a:ln>
                <a:solidFill>
                  <a:sysClr val="windowText" lastClr="000000"/>
                </a:solidFill>
                <a:effectLst/>
                <a:uLnTx/>
                <a:uFillTx/>
                <a:latin typeface="Verdana"/>
                <a:cs typeface="Verdana"/>
              </a:rPr>
              <a:t> </a:t>
            </a:r>
            <a:r>
              <a:rPr kumimoji="0" sz="1600" b="0" i="0" u="none" strike="noStrike" kern="0" cap="none" spc="0" normalizeH="0" baseline="0" noProof="0">
                <a:ln>
                  <a:noFill/>
                </a:ln>
                <a:solidFill>
                  <a:sysClr val="windowText" lastClr="000000"/>
                </a:solidFill>
                <a:effectLst/>
                <a:uLnTx/>
                <a:uFillTx/>
                <a:latin typeface="Verdana"/>
                <a:cs typeface="Verdana"/>
              </a:rPr>
              <a:t>and</a:t>
            </a:r>
            <a:r>
              <a:rPr kumimoji="0" sz="1600" b="0" i="0" u="none" strike="noStrike" kern="0" cap="none" spc="-55" normalizeH="0" baseline="0" noProof="0">
                <a:ln>
                  <a:noFill/>
                </a:ln>
                <a:solidFill>
                  <a:sysClr val="windowText" lastClr="000000"/>
                </a:solidFill>
                <a:effectLst/>
                <a:uLnTx/>
                <a:uFillTx/>
                <a:latin typeface="Verdana"/>
                <a:cs typeface="Verdana"/>
              </a:rPr>
              <a:t> </a:t>
            </a:r>
            <a:r>
              <a:rPr kumimoji="0" sz="1600" b="0" i="0" u="none" strike="noStrike" kern="0" cap="none" spc="0" normalizeH="0" baseline="0" noProof="0">
                <a:ln>
                  <a:noFill/>
                </a:ln>
                <a:solidFill>
                  <a:sysClr val="windowText" lastClr="000000"/>
                </a:solidFill>
                <a:effectLst/>
                <a:uLnTx/>
                <a:uFillTx/>
                <a:latin typeface="Verdana"/>
                <a:cs typeface="Verdana"/>
              </a:rPr>
              <a:t>EET</a:t>
            </a:r>
            <a:r>
              <a:rPr kumimoji="0" sz="1600" b="0" i="0" u="none" strike="noStrike" kern="0" cap="none" spc="-45" normalizeH="0" baseline="0" noProof="0">
                <a:ln>
                  <a:noFill/>
                </a:ln>
                <a:solidFill>
                  <a:sysClr val="windowText" lastClr="000000"/>
                </a:solidFill>
                <a:effectLst/>
                <a:uLnTx/>
                <a:uFillTx/>
                <a:latin typeface="Verdana"/>
                <a:cs typeface="Verdana"/>
              </a:rPr>
              <a:t> </a:t>
            </a:r>
            <a:r>
              <a:rPr kumimoji="0" sz="1600" b="0" i="0" u="none" strike="noStrike" kern="0" cap="none" spc="0" normalizeH="0" baseline="0" noProof="0">
                <a:ln>
                  <a:noFill/>
                </a:ln>
                <a:solidFill>
                  <a:sysClr val="windowText" lastClr="000000"/>
                </a:solidFill>
                <a:effectLst/>
                <a:uLnTx/>
                <a:uFillTx/>
                <a:latin typeface="Verdana"/>
                <a:cs typeface="Verdana"/>
              </a:rPr>
              <a:t>will</a:t>
            </a:r>
            <a:r>
              <a:rPr kumimoji="0" sz="1600" b="0" i="0" u="none" strike="noStrike" kern="0" cap="none" spc="-40" normalizeH="0" baseline="0" noProof="0">
                <a:ln>
                  <a:noFill/>
                </a:ln>
                <a:solidFill>
                  <a:sysClr val="windowText" lastClr="000000"/>
                </a:solidFill>
                <a:effectLst/>
                <a:uLnTx/>
                <a:uFillTx/>
                <a:latin typeface="Verdana"/>
                <a:cs typeface="Verdana"/>
              </a:rPr>
              <a:t> </a:t>
            </a:r>
            <a:r>
              <a:rPr kumimoji="0" sz="1600" b="0" i="0" u="none" strike="noStrike" kern="0" cap="none" spc="0" normalizeH="0" baseline="0" noProof="0">
                <a:ln>
                  <a:noFill/>
                </a:ln>
                <a:solidFill>
                  <a:sysClr val="windowText" lastClr="000000"/>
                </a:solidFill>
                <a:effectLst/>
                <a:uLnTx/>
                <a:uFillTx/>
                <a:latin typeface="Verdana"/>
                <a:cs typeface="Verdana"/>
              </a:rPr>
              <a:t>be</a:t>
            </a:r>
            <a:r>
              <a:rPr kumimoji="0" sz="1600" b="0" i="0" u="none" strike="noStrike" kern="0" cap="none" spc="-55" normalizeH="0" baseline="0" noProof="0">
                <a:ln>
                  <a:noFill/>
                </a:ln>
                <a:solidFill>
                  <a:sysClr val="windowText" lastClr="000000"/>
                </a:solidFill>
                <a:effectLst/>
                <a:uLnTx/>
                <a:uFillTx/>
                <a:latin typeface="Verdana"/>
                <a:cs typeface="Verdana"/>
              </a:rPr>
              <a:t> </a:t>
            </a:r>
            <a:r>
              <a:rPr kumimoji="0" sz="1600" b="0" i="0" u="none" strike="noStrike" kern="0" cap="none" spc="0" normalizeH="0" baseline="0" noProof="0">
                <a:ln>
                  <a:noFill/>
                </a:ln>
                <a:solidFill>
                  <a:sysClr val="windowText" lastClr="000000"/>
                </a:solidFill>
                <a:effectLst/>
                <a:uLnTx/>
                <a:uFillTx/>
                <a:latin typeface="Verdana"/>
                <a:cs typeface="Verdana"/>
              </a:rPr>
              <a:t>available</a:t>
            </a:r>
            <a:r>
              <a:rPr kumimoji="0" sz="1600" b="0" i="0" u="none" strike="noStrike" kern="0" cap="none" spc="-25" normalizeH="0" baseline="0" noProof="0">
                <a:ln>
                  <a:noFill/>
                </a:ln>
                <a:solidFill>
                  <a:sysClr val="windowText" lastClr="000000"/>
                </a:solidFill>
                <a:effectLst/>
                <a:uLnTx/>
                <a:uFillTx/>
                <a:latin typeface="Verdana"/>
                <a:cs typeface="Verdana"/>
              </a:rPr>
              <a:t> </a:t>
            </a:r>
            <a:r>
              <a:rPr kumimoji="0" sz="1600" b="0" i="0" u="none" strike="noStrike" kern="0" cap="none" spc="0" normalizeH="0" baseline="0" noProof="0">
                <a:ln>
                  <a:noFill/>
                </a:ln>
                <a:solidFill>
                  <a:sysClr val="windowText" lastClr="000000"/>
                </a:solidFill>
                <a:effectLst/>
                <a:uLnTx/>
                <a:uFillTx/>
                <a:latin typeface="Verdana"/>
                <a:cs typeface="Verdana"/>
              </a:rPr>
              <a:t>at</a:t>
            </a:r>
            <a:r>
              <a:rPr kumimoji="0" sz="1600" b="0" i="0" u="none" strike="noStrike" kern="0" cap="none" spc="-55" normalizeH="0" baseline="0" noProof="0">
                <a:ln>
                  <a:noFill/>
                </a:ln>
                <a:solidFill>
                  <a:sysClr val="windowText" lastClr="000000"/>
                </a:solidFill>
                <a:effectLst/>
                <a:uLnTx/>
                <a:uFillTx/>
                <a:latin typeface="Verdana"/>
                <a:cs typeface="Verdana"/>
              </a:rPr>
              <a:t> </a:t>
            </a:r>
            <a:r>
              <a:rPr kumimoji="0" sz="1600" b="0" i="0" u="none" strike="noStrike" kern="0" cap="none" spc="0" normalizeH="0" baseline="0" noProof="0">
                <a:ln>
                  <a:noFill/>
                </a:ln>
                <a:solidFill>
                  <a:sysClr val="windowText" lastClr="000000"/>
                </a:solidFill>
                <a:effectLst/>
                <a:uLnTx/>
                <a:uFillTx/>
                <a:latin typeface="Verdana"/>
                <a:cs typeface="Verdana"/>
              </a:rPr>
              <a:t>technical</a:t>
            </a:r>
            <a:r>
              <a:rPr kumimoji="0" sz="1600" b="0" i="0" u="none" strike="noStrike" kern="0" cap="none" spc="-30" normalizeH="0" baseline="0" noProof="0">
                <a:ln>
                  <a:noFill/>
                </a:ln>
                <a:solidFill>
                  <a:sysClr val="windowText" lastClr="000000"/>
                </a:solidFill>
                <a:effectLst/>
                <a:uLnTx/>
                <a:uFillTx/>
                <a:latin typeface="Verdana"/>
                <a:cs typeface="Verdana"/>
              </a:rPr>
              <a:t> </a:t>
            </a:r>
            <a:r>
              <a:rPr kumimoji="0" sz="1600" b="0" i="0" u="none" strike="noStrike" kern="0" cap="none" spc="-10" normalizeH="0" baseline="0" noProof="0">
                <a:ln>
                  <a:noFill/>
                </a:ln>
                <a:solidFill>
                  <a:sysClr val="windowText" lastClr="000000"/>
                </a:solidFill>
                <a:effectLst/>
                <a:uLnTx/>
                <a:uFillTx/>
                <a:latin typeface="Verdana"/>
                <a:cs typeface="Verdana"/>
              </a:rPr>
              <a:t>capacity</a:t>
            </a:r>
            <a:r>
              <a:rPr kumimoji="0" lang="en-US" sz="1600" b="0" i="0" u="none" strike="noStrike" kern="0" cap="none" spc="-10" normalizeH="0" baseline="0" noProof="0">
                <a:ln>
                  <a:noFill/>
                </a:ln>
                <a:solidFill>
                  <a:sysClr val="windowText" lastClr="000000"/>
                </a:solidFill>
                <a:effectLst/>
                <a:uLnTx/>
                <a:uFillTx/>
                <a:latin typeface="Verdana"/>
                <a:cs typeface="Verdana"/>
              </a:rPr>
              <a:t> and available all year</a:t>
            </a:r>
            <a:r>
              <a:rPr lang="en-US" sz="1600" kern="0" spc="-10">
                <a:solidFill>
                  <a:sysClr val="windowText" lastClr="000000"/>
                </a:solidFill>
                <a:latin typeface="Verdana"/>
                <a:cs typeface="Verdana"/>
              </a:rPr>
              <a:t>.</a:t>
            </a:r>
            <a:endParaRPr lang="en-US" sz="1600" b="0" i="0" u="none" strike="noStrike" kern="0" cap="none" spc="-10" normalizeH="0" baseline="0" noProof="0">
              <a:ln>
                <a:noFill/>
              </a:ln>
              <a:solidFill>
                <a:sysClr val="windowText" lastClr="000000"/>
              </a:solidFill>
              <a:effectLst/>
              <a:uLnTx/>
              <a:uFillTx/>
              <a:latin typeface="Verdana"/>
              <a:ea typeface="Verdana"/>
              <a:cs typeface="Verdana"/>
            </a:endParaRPr>
          </a:p>
          <a:p>
            <a:pPr marL="12700" marR="0" lvl="0" defTabSz="914400" eaLnBrk="1" fontAlgn="auto" latinLnBrk="0" hangingPunct="1">
              <a:lnSpc>
                <a:spcPct val="100000"/>
              </a:lnSpc>
              <a:spcBef>
                <a:spcPts val="600"/>
              </a:spcBef>
              <a:spcAft>
                <a:spcPts val="0"/>
              </a:spcAft>
              <a:buClrTx/>
              <a:buSzTx/>
              <a:tabLst>
                <a:tab pos="372110" algn="l"/>
              </a:tabLst>
              <a:defRPr/>
            </a:pPr>
            <a:endParaRPr kumimoji="0" lang="en-US" sz="1600" b="0" i="0" u="none" strike="noStrike" kern="0" cap="none" spc="0" normalizeH="0" baseline="0" noProof="0">
              <a:ln>
                <a:noFill/>
              </a:ln>
              <a:solidFill>
                <a:sysClr val="windowText" lastClr="000000"/>
              </a:solidFill>
              <a:effectLst/>
              <a:uLnTx/>
              <a:uFillTx/>
              <a:latin typeface="Verdana"/>
              <a:cs typeface="Verdana"/>
            </a:endParaRPr>
          </a:p>
          <a:p>
            <a:pPr marL="372110" marR="0" lvl="0" indent="-359410" defTabSz="914400" eaLnBrk="1" fontAlgn="auto" latinLnBrk="0" hangingPunct="1">
              <a:lnSpc>
                <a:spcPct val="100000"/>
              </a:lnSpc>
              <a:spcBef>
                <a:spcPts val="600"/>
              </a:spcBef>
              <a:spcAft>
                <a:spcPts val="0"/>
              </a:spcAft>
              <a:buClrTx/>
              <a:buSzTx/>
              <a:buFontTx/>
              <a:buChar char="-"/>
              <a:tabLst>
                <a:tab pos="372110" algn="l"/>
              </a:tabLst>
              <a:defRPr/>
            </a:pPr>
            <a:r>
              <a:rPr kumimoji="0" lang="en-US" sz="1600" b="0" i="0" u="none" strike="noStrike" kern="0" cap="none" spc="0" normalizeH="0" baseline="0" noProof="0">
                <a:ln>
                  <a:noFill/>
                </a:ln>
                <a:solidFill>
                  <a:sysClr val="windowText" lastClr="000000"/>
                </a:solidFill>
                <a:effectLst/>
                <a:uLnTx/>
                <a:uFillTx/>
                <a:latin typeface="Verdana"/>
                <a:cs typeface="Verdana"/>
              </a:rPr>
              <a:t>Limited</a:t>
            </a:r>
            <a:r>
              <a:rPr kumimoji="0" lang="en-US" sz="1600" b="0" i="0" u="none" strike="noStrike" kern="0" cap="none" spc="-30" normalizeH="0" baseline="0" noProof="0">
                <a:ln>
                  <a:noFill/>
                </a:ln>
                <a:solidFill>
                  <a:sysClr val="windowText" lastClr="000000"/>
                </a:solidFill>
                <a:effectLst/>
                <a:uLnTx/>
                <a:uFillTx/>
                <a:latin typeface="Verdana"/>
                <a:cs typeface="Verdana"/>
              </a:rPr>
              <a:t> </a:t>
            </a:r>
            <a:r>
              <a:rPr kumimoji="0" lang="en-US" sz="1600" b="0" i="0" u="none" strike="noStrike" kern="0" cap="none" spc="-20" normalizeH="0" baseline="0" noProof="0">
                <a:ln>
                  <a:noFill/>
                </a:ln>
                <a:solidFill>
                  <a:sysClr val="windowText" lastClr="000000"/>
                </a:solidFill>
                <a:effectLst/>
                <a:uLnTx/>
                <a:uFillTx/>
                <a:latin typeface="Verdana"/>
                <a:cs typeface="Verdana"/>
              </a:rPr>
              <a:t>H-</a:t>
            </a:r>
            <a:r>
              <a:rPr kumimoji="0" lang="en-US" sz="1600" b="0" i="0" u="none" strike="noStrike" kern="0" cap="none" spc="0" normalizeH="0" baseline="0" noProof="0">
                <a:ln>
                  <a:noFill/>
                </a:ln>
                <a:solidFill>
                  <a:sysClr val="windowText" lastClr="000000"/>
                </a:solidFill>
                <a:effectLst/>
                <a:uLnTx/>
                <a:uFillTx/>
                <a:latin typeface="Verdana"/>
                <a:cs typeface="Verdana"/>
              </a:rPr>
              <a:t>gas</a:t>
            </a:r>
            <a:r>
              <a:rPr kumimoji="0" lang="en-US" sz="1600" b="0" i="0" u="none" strike="noStrike" kern="0" cap="none" spc="-45"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supply</a:t>
            </a:r>
            <a:r>
              <a:rPr kumimoji="0" lang="en-US" sz="1600" b="0" i="0" u="none" strike="noStrike" kern="0" cap="none" spc="-15"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from</a:t>
            </a:r>
            <a:r>
              <a:rPr kumimoji="0" lang="en-US" sz="1600" b="0" i="0" u="none" strike="noStrike" kern="0" cap="none" spc="-45"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Belgium</a:t>
            </a:r>
            <a:r>
              <a:rPr kumimoji="0" lang="en-US" sz="1600" b="0" i="0" u="none" strike="noStrike" kern="0" cap="none" spc="-15"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in</a:t>
            </a:r>
            <a:r>
              <a:rPr kumimoji="0" lang="en-US" sz="1600" b="0" i="0" u="none" strike="noStrike" kern="0" cap="none" spc="-55"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the</a:t>
            </a:r>
            <a:r>
              <a:rPr kumimoji="0" lang="en-US" sz="1600" b="0" i="0" u="none" strike="noStrike" kern="0" cap="none" spc="-50"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winter</a:t>
            </a:r>
            <a:r>
              <a:rPr kumimoji="0" lang="en-US" sz="1600" b="0" i="0" u="none" strike="noStrike" kern="0" cap="none" spc="-40"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months</a:t>
            </a:r>
            <a:r>
              <a:rPr kumimoji="0" lang="en-US" sz="1600" b="0" i="0" u="none" strike="noStrike" kern="0" cap="none" spc="-25" normalizeH="0" baseline="0" noProof="0">
                <a:ln>
                  <a:noFill/>
                </a:ln>
                <a:solidFill>
                  <a:sysClr val="windowText" lastClr="000000"/>
                </a:solidFill>
                <a:effectLst/>
                <a:uLnTx/>
                <a:uFillTx/>
                <a:latin typeface="Verdana"/>
                <a:cs typeface="Verdana"/>
              </a:rPr>
              <a:t> </a:t>
            </a:r>
            <a:r>
              <a:rPr kumimoji="0" lang="en-US" sz="1600" b="0" i="0" u="none" strike="noStrike" kern="0" cap="none" spc="-10" normalizeH="0" baseline="0" noProof="0">
                <a:ln>
                  <a:noFill/>
                </a:ln>
                <a:solidFill>
                  <a:sysClr val="windowText" lastClr="000000"/>
                </a:solidFill>
                <a:effectLst/>
                <a:uLnTx/>
                <a:uFillTx/>
                <a:latin typeface="Verdana"/>
                <a:cs typeface="Verdana"/>
              </a:rPr>
              <a:t>depending </a:t>
            </a:r>
            <a:r>
              <a:rPr kumimoji="0" lang="en-US" sz="1600" b="0" i="0" u="none" strike="noStrike" kern="0" cap="none" spc="0" normalizeH="0" baseline="0" noProof="0">
                <a:ln>
                  <a:noFill/>
                </a:ln>
                <a:solidFill>
                  <a:sysClr val="windowText" lastClr="000000"/>
                </a:solidFill>
                <a:effectLst/>
                <a:uLnTx/>
                <a:uFillTx/>
                <a:latin typeface="Verdana"/>
                <a:cs typeface="Verdana"/>
              </a:rPr>
              <a:t>on</a:t>
            </a:r>
            <a:r>
              <a:rPr kumimoji="0" lang="en-US" sz="1600" b="0" i="0" u="none" strike="noStrike" kern="0" cap="none" spc="-65"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the</a:t>
            </a:r>
            <a:r>
              <a:rPr kumimoji="0" lang="en-US" sz="1600" b="0" i="0" u="none" strike="noStrike" kern="0" cap="none" spc="-50"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temperatures,</a:t>
            </a:r>
            <a:r>
              <a:rPr kumimoji="0" lang="en-US" sz="1600" b="0" i="0" u="none" strike="noStrike" kern="0" cap="none" spc="-10"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and</a:t>
            </a:r>
            <a:r>
              <a:rPr kumimoji="0" lang="en-US" sz="1600" b="0" i="0" u="none" strike="noStrike" kern="0" cap="none" spc="-60"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maximum</a:t>
            </a:r>
            <a:r>
              <a:rPr kumimoji="0" lang="en-US" sz="1600" b="0" i="0" u="none" strike="noStrike" kern="0" cap="none" spc="-5"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in</a:t>
            </a:r>
            <a:r>
              <a:rPr kumimoji="0" lang="en-US" sz="1600" b="0" i="0" u="none" strike="noStrike" kern="0" cap="none" spc="-55"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the</a:t>
            </a:r>
            <a:r>
              <a:rPr kumimoji="0" lang="en-US" sz="1600" b="0" i="0" u="none" strike="noStrike" kern="0" cap="none" spc="-70"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summer</a:t>
            </a:r>
            <a:r>
              <a:rPr kumimoji="0" lang="en-US" sz="1600" b="0" i="0" u="none" strike="noStrike" kern="0" cap="none" spc="-15" normalizeH="0" baseline="0" noProof="0">
                <a:ln>
                  <a:noFill/>
                </a:ln>
                <a:solidFill>
                  <a:sysClr val="windowText" lastClr="000000"/>
                </a:solidFill>
                <a:effectLst/>
                <a:uLnTx/>
                <a:uFillTx/>
                <a:latin typeface="Verdana"/>
                <a:cs typeface="Verdana"/>
              </a:rPr>
              <a:t> </a:t>
            </a:r>
            <a:r>
              <a:rPr kumimoji="0" lang="en-US" sz="1600" b="0" i="0" u="none" strike="noStrike" kern="0" cap="none" spc="-10" normalizeH="0" baseline="0" noProof="0">
                <a:ln>
                  <a:noFill/>
                </a:ln>
                <a:solidFill>
                  <a:sysClr val="windowText" lastClr="000000"/>
                </a:solidFill>
                <a:effectLst/>
                <a:uLnTx/>
                <a:uFillTx/>
                <a:latin typeface="Verdana"/>
                <a:cs typeface="Verdana"/>
              </a:rPr>
              <a:t>months</a:t>
            </a:r>
            <a:r>
              <a:rPr lang="en-US" sz="1600" kern="0" spc="-10">
                <a:solidFill>
                  <a:sysClr val="windowText" lastClr="000000"/>
                </a:solidFill>
                <a:latin typeface="Verdana"/>
                <a:cs typeface="Verdana"/>
              </a:rPr>
              <a:t>.</a:t>
            </a:r>
            <a:endParaRPr lang="en-US" sz="1600" b="0" i="0" u="none" strike="noStrike" kern="0" cap="none" spc="-10" normalizeH="0" baseline="0" noProof="0">
              <a:ln>
                <a:noFill/>
              </a:ln>
              <a:solidFill>
                <a:sysClr val="windowText" lastClr="000000"/>
              </a:solidFill>
              <a:effectLst/>
              <a:uLnTx/>
              <a:uFillTx/>
              <a:latin typeface="Verdana"/>
              <a:ea typeface="Verdana"/>
              <a:cs typeface="Verdana"/>
            </a:endParaRPr>
          </a:p>
        </p:txBody>
      </p:sp>
      <p:sp>
        <p:nvSpPr>
          <p:cNvPr id="6" name="object 6"/>
          <p:cNvSpPr txBox="1"/>
          <p:nvPr/>
        </p:nvSpPr>
        <p:spPr>
          <a:xfrm>
            <a:off x="6054344" y="464565"/>
            <a:ext cx="889635" cy="147955"/>
          </a:xfrm>
          <a:prstGeom prst="rect">
            <a:avLst/>
          </a:prstGeom>
        </p:spPr>
        <p:txBody>
          <a:bodyPr vert="horz" wrap="square" lIns="0" tIns="13335" rIns="0" bIns="0" rtlCol="0">
            <a:spAutoFit/>
          </a:bodyPr>
          <a:lstStyle/>
          <a:p>
            <a:pPr marL="12700" marR="0" lvl="0" indent="0" defTabSz="914400" eaLnBrk="1" fontAlgn="auto" latinLnBrk="0" hangingPunct="1">
              <a:lnSpc>
                <a:spcPct val="100000"/>
              </a:lnSpc>
              <a:spcBef>
                <a:spcPts val="105"/>
              </a:spcBef>
              <a:spcAft>
                <a:spcPts val="0"/>
              </a:spcAft>
              <a:buClrTx/>
              <a:buSzTx/>
              <a:buFontTx/>
              <a:buNone/>
              <a:tabLst/>
              <a:defRPr/>
            </a:pPr>
            <a:r>
              <a:rPr kumimoji="0" sz="800" b="0" i="0" u="none" strike="noStrike" kern="0" cap="none" spc="0" normalizeH="0" baseline="0" noProof="0">
                <a:ln>
                  <a:noFill/>
                </a:ln>
                <a:solidFill>
                  <a:sysClr val="windowText" lastClr="000000"/>
                </a:solidFill>
                <a:effectLst/>
                <a:uLnTx/>
                <a:uFillTx/>
                <a:latin typeface="Verdana"/>
                <a:cs typeface="Verdana"/>
              </a:rPr>
              <a:t>17</a:t>
            </a:r>
            <a:r>
              <a:rPr kumimoji="0" sz="800" b="0" i="0" u="none" strike="noStrike" kern="0" cap="none" spc="-10" normalizeH="0" baseline="0" noProof="0">
                <a:ln>
                  <a:noFill/>
                </a:ln>
                <a:solidFill>
                  <a:sysClr val="windowText" lastClr="000000"/>
                </a:solidFill>
                <a:effectLst/>
                <a:uLnTx/>
                <a:uFillTx/>
                <a:latin typeface="Verdana"/>
                <a:cs typeface="Verdana"/>
              </a:rPr>
              <a:t> </a:t>
            </a:r>
            <a:r>
              <a:rPr kumimoji="0" sz="800" b="0" i="0" u="none" strike="noStrike" kern="0" cap="none" spc="0" normalizeH="0" baseline="0" noProof="0">
                <a:ln>
                  <a:noFill/>
                </a:ln>
                <a:solidFill>
                  <a:sysClr val="windowText" lastClr="000000"/>
                </a:solidFill>
                <a:effectLst/>
                <a:uLnTx/>
                <a:uFillTx/>
                <a:latin typeface="Verdana"/>
                <a:cs typeface="Verdana"/>
              </a:rPr>
              <a:t>October</a:t>
            </a:r>
            <a:r>
              <a:rPr kumimoji="0" sz="800" b="0" i="0" u="none" strike="noStrike" kern="0" cap="none" spc="-25" normalizeH="0" baseline="0" noProof="0">
                <a:ln>
                  <a:noFill/>
                </a:ln>
                <a:solidFill>
                  <a:sysClr val="windowText" lastClr="000000"/>
                </a:solidFill>
                <a:effectLst/>
                <a:uLnTx/>
                <a:uFillTx/>
                <a:latin typeface="Verdana"/>
                <a:cs typeface="Verdana"/>
              </a:rPr>
              <a:t> </a:t>
            </a:r>
            <a:r>
              <a:rPr kumimoji="0" sz="800" b="0" i="0" u="none" strike="noStrike" kern="0" cap="none" spc="-20" normalizeH="0" baseline="0" noProof="0">
                <a:ln>
                  <a:noFill/>
                </a:ln>
                <a:solidFill>
                  <a:sysClr val="windowText" lastClr="000000"/>
                </a:solidFill>
                <a:effectLst/>
                <a:uLnTx/>
                <a:uFillTx/>
                <a:latin typeface="Verdana"/>
                <a:cs typeface="Verdana"/>
              </a:rPr>
              <a:t>2023</a:t>
            </a:r>
            <a:endParaRPr kumimoji="0" sz="800" b="0" i="0" u="none" strike="noStrike" kern="0" cap="none" spc="0" normalizeH="0" baseline="0" noProof="0">
              <a:ln>
                <a:noFill/>
              </a:ln>
              <a:solidFill>
                <a:sysClr val="windowText" lastClr="000000"/>
              </a:solidFill>
              <a:effectLst/>
              <a:uLnTx/>
              <a:uFillTx/>
              <a:latin typeface="Verdana"/>
              <a:cs typeface="Verdan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12700" rIns="0" bIns="0" rtlCol="0">
            <a:spAutoFit/>
          </a:bodyPr>
          <a:lstStyle/>
          <a:p>
            <a:pPr marL="977900">
              <a:lnSpc>
                <a:spcPct val="100000"/>
              </a:lnSpc>
              <a:spcBef>
                <a:spcPts val="100"/>
              </a:spcBef>
            </a:pPr>
            <a:r>
              <a:t>Supply</a:t>
            </a:r>
            <a:r>
              <a:rPr spc="15"/>
              <a:t> </a:t>
            </a:r>
            <a:r>
              <a:rPr spc="-10"/>
              <a:t>assumptions</a:t>
            </a:r>
            <a:r>
              <a:rPr lang="en-US" spc="-10"/>
              <a:t> (2)</a:t>
            </a:r>
            <a:endParaRPr spc="-10"/>
          </a:p>
        </p:txBody>
      </p:sp>
      <p:sp>
        <p:nvSpPr>
          <p:cNvPr id="4" name="object 4"/>
          <p:cNvSpPr txBox="1"/>
          <p:nvPr/>
        </p:nvSpPr>
        <p:spPr>
          <a:xfrm>
            <a:off x="900000" y="1620000"/>
            <a:ext cx="7920000" cy="3259226"/>
          </a:xfrm>
          <a:prstGeom prst="rect">
            <a:avLst/>
          </a:prstGeom>
        </p:spPr>
        <p:txBody>
          <a:bodyPr vert="horz" wrap="square" lIns="0" tIns="12065" rIns="0" bIns="0" rtlCol="0" anchor="t">
            <a:spAutoFit/>
          </a:bodyPr>
          <a:lstStyle/>
          <a:p>
            <a:pPr marL="372110" marR="46990" lvl="0" indent="-360045" defTabSz="914400" eaLnBrk="1" fontAlgn="auto" latinLnBrk="0" hangingPunct="1">
              <a:lnSpc>
                <a:spcPct val="100000"/>
              </a:lnSpc>
              <a:spcBef>
                <a:spcPts val="600"/>
              </a:spcBef>
              <a:spcAft>
                <a:spcPts val="0"/>
              </a:spcAft>
              <a:buClrTx/>
              <a:buSzTx/>
              <a:buFontTx/>
              <a:buChar char="-"/>
              <a:tabLst>
                <a:tab pos="372110" algn="l"/>
              </a:tabLst>
              <a:defRPr/>
            </a:pPr>
            <a:r>
              <a:rPr kumimoji="0" lang="nl-NL" sz="1600" b="0" i="0" u="none" strike="noStrike" kern="0" cap="none" spc="0" normalizeH="0" baseline="0" noProof="0">
                <a:ln>
                  <a:noFill/>
                </a:ln>
                <a:solidFill>
                  <a:sysClr val="windowText" lastClr="000000"/>
                </a:solidFill>
                <a:effectLst/>
                <a:uLnTx/>
                <a:uFillTx/>
                <a:latin typeface="Verdana"/>
                <a:cs typeface="Verdana"/>
              </a:rPr>
              <a:t>Limited</a:t>
            </a:r>
            <a:r>
              <a:rPr kumimoji="0" lang="nl-NL" sz="1600" b="0" i="0" u="none" strike="noStrike" kern="0" cap="none" spc="-15" normalizeH="0" baseline="0" noProof="0">
                <a:ln>
                  <a:noFill/>
                </a:ln>
                <a:solidFill>
                  <a:sysClr val="windowText" lastClr="000000"/>
                </a:solidFill>
                <a:effectLst/>
                <a:uLnTx/>
                <a:uFillTx/>
                <a:latin typeface="Verdana"/>
                <a:cs typeface="Verdana"/>
              </a:rPr>
              <a:t> </a:t>
            </a:r>
            <a:r>
              <a:rPr kumimoji="0" sz="1600" b="0" i="0" u="none" strike="noStrike" kern="0" cap="none" spc="-20" normalizeH="0" baseline="0" noProof="0">
                <a:ln>
                  <a:noFill/>
                </a:ln>
                <a:solidFill>
                  <a:sysClr val="windowText" lastClr="000000"/>
                </a:solidFill>
                <a:effectLst/>
                <a:uLnTx/>
                <a:uFillTx/>
                <a:latin typeface="Verdana"/>
                <a:cs typeface="Verdana"/>
              </a:rPr>
              <a:t>H-</a:t>
            </a:r>
            <a:r>
              <a:rPr kumimoji="0" sz="1600" b="0" i="0" u="none" strike="noStrike" kern="0" cap="none" spc="0" normalizeH="0" baseline="0" noProof="0">
                <a:ln>
                  <a:noFill/>
                </a:ln>
                <a:solidFill>
                  <a:sysClr val="windowText" lastClr="000000"/>
                </a:solidFill>
                <a:effectLst/>
                <a:uLnTx/>
                <a:uFillTx/>
                <a:latin typeface="Verdana"/>
                <a:cs typeface="Verdana"/>
              </a:rPr>
              <a:t>gas</a:t>
            </a:r>
            <a:r>
              <a:rPr kumimoji="0" lang="en-US" sz="1600" b="0" i="0" u="none" strike="noStrike" kern="0" cap="none" spc="-35" normalizeH="0" baseline="0" noProof="0">
                <a:ln>
                  <a:noFill/>
                </a:ln>
                <a:solidFill>
                  <a:sysClr val="windowText" lastClr="000000"/>
                </a:solidFill>
                <a:effectLst/>
                <a:uLnTx/>
                <a:uFillTx/>
                <a:latin typeface="Verdana"/>
                <a:cs typeface="Verdana"/>
              </a:rPr>
              <a:t> </a:t>
            </a:r>
            <a:r>
              <a:rPr kumimoji="0" sz="1600" b="0" i="0" u="none" strike="noStrike" kern="0" cap="none" spc="0" normalizeH="0" baseline="0" noProof="0">
                <a:ln>
                  <a:noFill/>
                </a:ln>
                <a:solidFill>
                  <a:sysClr val="windowText" lastClr="000000"/>
                </a:solidFill>
                <a:effectLst/>
                <a:uLnTx/>
                <a:uFillTx/>
                <a:latin typeface="Verdana"/>
                <a:cs typeface="Verdana"/>
              </a:rPr>
              <a:t>supply</a:t>
            </a:r>
            <a:r>
              <a:rPr kumimoji="0" sz="1600" b="0" i="0" u="none" strike="noStrike" kern="0" cap="none" spc="-15" normalizeH="0" baseline="0" noProof="0">
                <a:ln>
                  <a:noFill/>
                </a:ln>
                <a:solidFill>
                  <a:sysClr val="windowText" lastClr="000000"/>
                </a:solidFill>
                <a:effectLst/>
                <a:uLnTx/>
                <a:uFillTx/>
                <a:latin typeface="Verdana"/>
                <a:cs typeface="Verdana"/>
              </a:rPr>
              <a:t> </a:t>
            </a:r>
            <a:r>
              <a:rPr kumimoji="0" sz="1600" b="0" i="0" u="none" strike="noStrike" kern="0" cap="none" spc="0" normalizeH="0" baseline="0" noProof="0">
                <a:ln>
                  <a:noFill/>
                </a:ln>
                <a:solidFill>
                  <a:sysClr val="windowText" lastClr="000000"/>
                </a:solidFill>
                <a:effectLst/>
                <a:uLnTx/>
                <a:uFillTx/>
                <a:latin typeface="Verdana"/>
                <a:cs typeface="Verdana"/>
              </a:rPr>
              <a:t>from</a:t>
            </a:r>
            <a:r>
              <a:rPr kumimoji="0" sz="1600" b="0" i="0" u="none" strike="noStrike" kern="0" cap="none" spc="-45" normalizeH="0" baseline="0" noProof="0">
                <a:ln>
                  <a:noFill/>
                </a:ln>
                <a:solidFill>
                  <a:sysClr val="windowText" lastClr="000000"/>
                </a:solidFill>
                <a:effectLst/>
                <a:uLnTx/>
                <a:uFillTx/>
                <a:latin typeface="Verdana"/>
                <a:cs typeface="Verdana"/>
              </a:rPr>
              <a:t> </a:t>
            </a:r>
            <a:r>
              <a:rPr kumimoji="0" sz="1600" b="0" i="0" u="none" strike="noStrike" kern="0" cap="none" spc="0" normalizeH="0" baseline="0" noProof="0">
                <a:ln>
                  <a:noFill/>
                </a:ln>
                <a:solidFill>
                  <a:sysClr val="windowText" lastClr="000000"/>
                </a:solidFill>
                <a:effectLst/>
                <a:uLnTx/>
                <a:uFillTx/>
                <a:latin typeface="Verdana"/>
                <a:cs typeface="Verdana"/>
              </a:rPr>
              <a:t>Great</a:t>
            </a:r>
            <a:r>
              <a:rPr kumimoji="0" sz="1600" b="0" i="0" u="none" strike="noStrike" kern="0" cap="none" spc="-40" normalizeH="0" baseline="0" noProof="0">
                <a:ln>
                  <a:noFill/>
                </a:ln>
                <a:solidFill>
                  <a:sysClr val="windowText" lastClr="000000"/>
                </a:solidFill>
                <a:effectLst/>
                <a:uLnTx/>
                <a:uFillTx/>
                <a:latin typeface="Verdana"/>
                <a:cs typeface="Verdana"/>
              </a:rPr>
              <a:t> </a:t>
            </a:r>
            <a:r>
              <a:rPr kumimoji="0" sz="1600" b="0" i="0" u="none" strike="noStrike" kern="0" cap="none" spc="0" normalizeH="0" baseline="0" noProof="0">
                <a:ln>
                  <a:noFill/>
                </a:ln>
                <a:solidFill>
                  <a:sysClr val="windowText" lastClr="000000"/>
                </a:solidFill>
                <a:effectLst/>
                <a:uLnTx/>
                <a:uFillTx/>
                <a:latin typeface="Verdana"/>
                <a:cs typeface="Verdana"/>
              </a:rPr>
              <a:t>Britain</a:t>
            </a:r>
            <a:r>
              <a:rPr kumimoji="0" sz="1600" b="0" i="0" u="none" strike="noStrike" kern="0" cap="none" spc="-30" normalizeH="0" baseline="0" noProof="0">
                <a:ln>
                  <a:noFill/>
                </a:ln>
                <a:solidFill>
                  <a:sysClr val="windowText" lastClr="000000"/>
                </a:solidFill>
                <a:effectLst/>
                <a:uLnTx/>
                <a:uFillTx/>
                <a:latin typeface="Verdana"/>
                <a:cs typeface="Verdana"/>
              </a:rPr>
              <a:t> </a:t>
            </a:r>
            <a:r>
              <a:rPr kumimoji="0" sz="1600" b="0" i="0" u="none" strike="noStrike" kern="0" cap="none" spc="0" normalizeH="0" baseline="0" noProof="0">
                <a:ln>
                  <a:noFill/>
                </a:ln>
                <a:solidFill>
                  <a:sysClr val="windowText" lastClr="000000"/>
                </a:solidFill>
                <a:effectLst/>
                <a:uLnTx/>
                <a:uFillTx/>
                <a:latin typeface="Verdana"/>
                <a:cs typeface="Verdana"/>
              </a:rPr>
              <a:t>(BBL)</a:t>
            </a:r>
            <a:r>
              <a:rPr kumimoji="0" sz="1600" b="0" i="0" u="none" strike="noStrike" kern="0" cap="none" spc="-35" normalizeH="0" baseline="0" noProof="0">
                <a:ln>
                  <a:noFill/>
                </a:ln>
                <a:solidFill>
                  <a:sysClr val="windowText" lastClr="000000"/>
                </a:solidFill>
                <a:effectLst/>
                <a:uLnTx/>
                <a:uFillTx/>
                <a:latin typeface="Verdana"/>
                <a:cs typeface="Verdana"/>
              </a:rPr>
              <a:t> </a:t>
            </a:r>
            <a:r>
              <a:rPr kumimoji="0" sz="1600" b="0" i="0" u="none" strike="noStrike" kern="0" cap="none" spc="-25" normalizeH="0" baseline="0" noProof="0">
                <a:ln>
                  <a:noFill/>
                </a:ln>
                <a:solidFill>
                  <a:sysClr val="windowText" lastClr="000000"/>
                </a:solidFill>
                <a:effectLst/>
                <a:uLnTx/>
                <a:uFillTx/>
                <a:latin typeface="Verdana"/>
                <a:cs typeface="Verdana"/>
              </a:rPr>
              <a:t>in </a:t>
            </a:r>
            <a:r>
              <a:rPr kumimoji="0" sz="1600" b="0" i="0" u="none" strike="noStrike" kern="0" cap="none" spc="0" normalizeH="0" baseline="0" noProof="0">
                <a:ln>
                  <a:noFill/>
                </a:ln>
                <a:solidFill>
                  <a:sysClr val="windowText" lastClr="000000"/>
                </a:solidFill>
                <a:effectLst/>
                <a:uLnTx/>
                <a:uFillTx/>
                <a:latin typeface="Verdana"/>
                <a:cs typeface="Verdana"/>
              </a:rPr>
              <a:t>October</a:t>
            </a:r>
            <a:r>
              <a:rPr kumimoji="0" sz="1600" b="0" i="0" u="none" strike="noStrike" kern="0" cap="none" spc="-60" normalizeH="0" baseline="0" noProof="0">
                <a:ln>
                  <a:noFill/>
                </a:ln>
                <a:solidFill>
                  <a:sysClr val="windowText" lastClr="000000"/>
                </a:solidFill>
                <a:effectLst/>
                <a:uLnTx/>
                <a:uFillTx/>
                <a:latin typeface="Verdana"/>
                <a:cs typeface="Verdana"/>
              </a:rPr>
              <a:t> </a:t>
            </a:r>
            <a:r>
              <a:rPr kumimoji="0" sz="1600" b="0" i="0" u="none" strike="noStrike" kern="0" cap="none" spc="0" normalizeH="0" baseline="0" noProof="0">
                <a:ln>
                  <a:noFill/>
                </a:ln>
                <a:solidFill>
                  <a:sysClr val="windowText" lastClr="000000"/>
                </a:solidFill>
                <a:effectLst/>
                <a:uLnTx/>
                <a:uFillTx/>
                <a:latin typeface="Verdana"/>
                <a:cs typeface="Verdana"/>
              </a:rPr>
              <a:t>and</a:t>
            </a:r>
            <a:r>
              <a:rPr kumimoji="0" sz="1600" b="0" i="0" u="none" strike="noStrike" kern="0" cap="none" spc="-65" normalizeH="0" baseline="0" noProof="0">
                <a:ln>
                  <a:noFill/>
                </a:ln>
                <a:solidFill>
                  <a:sysClr val="windowText" lastClr="000000"/>
                </a:solidFill>
                <a:effectLst/>
                <a:uLnTx/>
                <a:uFillTx/>
                <a:latin typeface="Verdana"/>
                <a:cs typeface="Verdana"/>
              </a:rPr>
              <a:t> </a:t>
            </a:r>
            <a:r>
              <a:rPr kumimoji="0" sz="1600" b="0" i="0" u="none" strike="noStrike" kern="0" cap="none" spc="-25" normalizeH="0" baseline="0" noProof="0">
                <a:ln>
                  <a:noFill/>
                </a:ln>
                <a:solidFill>
                  <a:sysClr val="windowText" lastClr="000000"/>
                </a:solidFill>
                <a:effectLst/>
                <a:uLnTx/>
                <a:uFillTx/>
                <a:latin typeface="Verdana"/>
                <a:cs typeface="Verdana"/>
              </a:rPr>
              <a:t>November,</a:t>
            </a:r>
            <a:r>
              <a:rPr kumimoji="0" sz="1600" b="0" i="0" u="none" strike="noStrike" kern="0" cap="none" spc="-35" normalizeH="0" baseline="0" noProof="0">
                <a:ln>
                  <a:noFill/>
                </a:ln>
                <a:solidFill>
                  <a:sysClr val="windowText" lastClr="000000"/>
                </a:solidFill>
                <a:effectLst/>
                <a:uLnTx/>
                <a:uFillTx/>
                <a:latin typeface="Verdana"/>
                <a:cs typeface="Verdana"/>
              </a:rPr>
              <a:t> </a:t>
            </a:r>
            <a:r>
              <a:rPr kumimoji="0" sz="1600" b="0" i="0" u="none" strike="noStrike" kern="0" cap="none" spc="0" normalizeH="0" baseline="0" noProof="0">
                <a:ln>
                  <a:noFill/>
                </a:ln>
                <a:solidFill>
                  <a:sysClr val="windowText" lastClr="000000"/>
                </a:solidFill>
                <a:effectLst/>
                <a:uLnTx/>
                <a:uFillTx/>
                <a:latin typeface="Verdana"/>
                <a:cs typeface="Verdana"/>
              </a:rPr>
              <a:t>depending</a:t>
            </a:r>
            <a:r>
              <a:rPr kumimoji="0" sz="1600" b="0" i="0" u="none" strike="noStrike" kern="0" cap="none" spc="-40" normalizeH="0" baseline="0" noProof="0">
                <a:ln>
                  <a:noFill/>
                </a:ln>
                <a:solidFill>
                  <a:sysClr val="windowText" lastClr="000000"/>
                </a:solidFill>
                <a:effectLst/>
                <a:uLnTx/>
                <a:uFillTx/>
                <a:latin typeface="Verdana"/>
                <a:cs typeface="Verdana"/>
              </a:rPr>
              <a:t> </a:t>
            </a:r>
            <a:r>
              <a:rPr kumimoji="0" sz="1600" b="0" i="0" u="none" strike="noStrike" kern="0" cap="none" spc="0" normalizeH="0" baseline="0" noProof="0">
                <a:ln>
                  <a:noFill/>
                </a:ln>
                <a:solidFill>
                  <a:sysClr val="windowText" lastClr="000000"/>
                </a:solidFill>
                <a:effectLst/>
                <a:uLnTx/>
                <a:uFillTx/>
                <a:latin typeface="Verdana"/>
                <a:cs typeface="Verdana"/>
              </a:rPr>
              <a:t>on</a:t>
            </a:r>
            <a:r>
              <a:rPr kumimoji="0" sz="1600" b="0" i="0" u="none" strike="noStrike" kern="0" cap="none" spc="-65" normalizeH="0" baseline="0" noProof="0">
                <a:ln>
                  <a:noFill/>
                </a:ln>
                <a:solidFill>
                  <a:sysClr val="windowText" lastClr="000000"/>
                </a:solidFill>
                <a:effectLst/>
                <a:uLnTx/>
                <a:uFillTx/>
                <a:latin typeface="Verdana"/>
                <a:cs typeface="Verdana"/>
              </a:rPr>
              <a:t> </a:t>
            </a:r>
            <a:r>
              <a:rPr kumimoji="0" sz="1600" b="0" i="0" u="none" strike="noStrike" kern="0" cap="none" spc="0" normalizeH="0" baseline="0" noProof="0">
                <a:ln>
                  <a:noFill/>
                </a:ln>
                <a:solidFill>
                  <a:sysClr val="windowText" lastClr="000000"/>
                </a:solidFill>
                <a:effectLst/>
                <a:uLnTx/>
                <a:uFillTx/>
                <a:latin typeface="Verdana"/>
                <a:cs typeface="Verdana"/>
              </a:rPr>
              <a:t>the</a:t>
            </a:r>
            <a:r>
              <a:rPr kumimoji="0" sz="1600" b="0" i="0" u="none" strike="noStrike" kern="0" cap="none" spc="-70" normalizeH="0" baseline="0" noProof="0">
                <a:ln>
                  <a:noFill/>
                </a:ln>
                <a:solidFill>
                  <a:sysClr val="windowText" lastClr="000000"/>
                </a:solidFill>
                <a:effectLst/>
                <a:uLnTx/>
                <a:uFillTx/>
                <a:latin typeface="Verdana"/>
                <a:cs typeface="Verdana"/>
              </a:rPr>
              <a:t> </a:t>
            </a:r>
            <a:r>
              <a:rPr kumimoji="0" sz="1600" b="0" i="0" u="none" strike="noStrike" kern="0" cap="none" spc="-10" normalizeH="0" baseline="0" noProof="0">
                <a:ln>
                  <a:noFill/>
                </a:ln>
                <a:solidFill>
                  <a:sysClr val="windowText" lastClr="000000"/>
                </a:solidFill>
                <a:effectLst/>
                <a:uLnTx/>
                <a:uFillTx/>
                <a:latin typeface="Verdana"/>
                <a:cs typeface="Verdana"/>
              </a:rPr>
              <a:t>temperatures,</a:t>
            </a:r>
            <a:r>
              <a:rPr kumimoji="0" sz="1600" b="0" i="0" u="none" strike="noStrike" kern="0" cap="none" spc="-25" normalizeH="0" baseline="0" noProof="0">
                <a:ln>
                  <a:noFill/>
                </a:ln>
                <a:solidFill>
                  <a:sysClr val="windowText" lastClr="000000"/>
                </a:solidFill>
                <a:effectLst/>
                <a:uLnTx/>
                <a:uFillTx/>
                <a:latin typeface="Verdana"/>
                <a:cs typeface="Verdana"/>
              </a:rPr>
              <a:t> and </a:t>
            </a:r>
            <a:r>
              <a:rPr kumimoji="0" sz="1600" b="0" i="0" u="none" strike="noStrike" kern="0" cap="none" spc="0" normalizeH="0" baseline="0" noProof="0">
                <a:ln>
                  <a:noFill/>
                </a:ln>
                <a:solidFill>
                  <a:sysClr val="windowText" lastClr="000000"/>
                </a:solidFill>
                <a:effectLst/>
                <a:uLnTx/>
                <a:uFillTx/>
                <a:latin typeface="Verdana"/>
                <a:cs typeface="Verdana"/>
              </a:rPr>
              <a:t>maximum</a:t>
            </a:r>
            <a:r>
              <a:rPr kumimoji="0" sz="1600" b="0" i="0" u="none" strike="noStrike" kern="0" cap="none" spc="-5" normalizeH="0" baseline="0" noProof="0">
                <a:ln>
                  <a:noFill/>
                </a:ln>
                <a:solidFill>
                  <a:sysClr val="windowText" lastClr="000000"/>
                </a:solidFill>
                <a:effectLst/>
                <a:uLnTx/>
                <a:uFillTx/>
                <a:latin typeface="Verdana"/>
                <a:cs typeface="Verdana"/>
              </a:rPr>
              <a:t> </a:t>
            </a:r>
            <a:r>
              <a:rPr kumimoji="0" sz="1600" b="0" i="0" u="none" strike="noStrike" kern="0" cap="none" spc="0" normalizeH="0" baseline="0" noProof="0">
                <a:ln>
                  <a:noFill/>
                </a:ln>
                <a:solidFill>
                  <a:sysClr val="windowText" lastClr="000000"/>
                </a:solidFill>
                <a:effectLst/>
                <a:uLnTx/>
                <a:uFillTx/>
                <a:latin typeface="Verdana"/>
                <a:cs typeface="Verdana"/>
              </a:rPr>
              <a:t>in</a:t>
            </a:r>
            <a:r>
              <a:rPr kumimoji="0" sz="1600" b="0" i="0" u="none" strike="noStrike" kern="0" cap="none" spc="-55" normalizeH="0" baseline="0" noProof="0">
                <a:ln>
                  <a:noFill/>
                </a:ln>
                <a:solidFill>
                  <a:sysClr val="windowText" lastClr="000000"/>
                </a:solidFill>
                <a:effectLst/>
                <a:uLnTx/>
                <a:uFillTx/>
                <a:latin typeface="Verdana"/>
                <a:cs typeface="Verdana"/>
              </a:rPr>
              <a:t> </a:t>
            </a:r>
            <a:r>
              <a:rPr kumimoji="0" sz="1600" b="0" i="0" u="none" strike="noStrike" kern="0" cap="none" spc="0" normalizeH="0" baseline="0" noProof="0">
                <a:ln>
                  <a:noFill/>
                </a:ln>
                <a:solidFill>
                  <a:sysClr val="windowText" lastClr="000000"/>
                </a:solidFill>
                <a:effectLst/>
                <a:uLnTx/>
                <a:uFillTx/>
                <a:latin typeface="Verdana"/>
                <a:cs typeface="Verdana"/>
              </a:rPr>
              <a:t>the</a:t>
            </a:r>
            <a:r>
              <a:rPr kumimoji="0" sz="1600" b="0" i="0" u="none" strike="noStrike" kern="0" cap="none" spc="-50" normalizeH="0" baseline="0" noProof="0">
                <a:ln>
                  <a:noFill/>
                </a:ln>
                <a:solidFill>
                  <a:sysClr val="windowText" lastClr="000000"/>
                </a:solidFill>
                <a:effectLst/>
                <a:uLnTx/>
                <a:uFillTx/>
                <a:latin typeface="Verdana"/>
                <a:cs typeface="Verdana"/>
              </a:rPr>
              <a:t> </a:t>
            </a:r>
            <a:r>
              <a:rPr kumimoji="0" sz="1600" b="0" i="0" u="none" strike="noStrike" kern="0" cap="none" spc="0" normalizeH="0" baseline="0" noProof="0">
                <a:ln>
                  <a:noFill/>
                </a:ln>
                <a:solidFill>
                  <a:sysClr val="windowText" lastClr="000000"/>
                </a:solidFill>
                <a:effectLst/>
                <a:uLnTx/>
                <a:uFillTx/>
                <a:latin typeface="Verdana"/>
                <a:cs typeface="Verdana"/>
              </a:rPr>
              <a:t>summer</a:t>
            </a:r>
            <a:r>
              <a:rPr kumimoji="0" sz="1600" b="0" i="0" u="none" strike="noStrike" kern="0" cap="none" spc="-10" normalizeH="0" baseline="0" noProof="0">
                <a:ln>
                  <a:noFill/>
                </a:ln>
                <a:solidFill>
                  <a:sysClr val="windowText" lastClr="000000"/>
                </a:solidFill>
                <a:effectLst/>
                <a:uLnTx/>
                <a:uFillTx/>
                <a:latin typeface="Verdana"/>
                <a:cs typeface="Verdana"/>
              </a:rPr>
              <a:t> months</a:t>
            </a:r>
            <a:r>
              <a:rPr lang="nl-NL" sz="1600" kern="0" spc="-10">
                <a:solidFill>
                  <a:sysClr val="windowText" lastClr="000000"/>
                </a:solidFill>
                <a:latin typeface="Verdana"/>
                <a:cs typeface="Verdana"/>
              </a:rPr>
              <a:t>.</a:t>
            </a:r>
            <a:endParaRPr kumimoji="0" sz="1600" b="0" i="0" u="none" strike="noStrike" kern="0" cap="none" spc="0" normalizeH="0" baseline="0" noProof="0">
              <a:ln>
                <a:noFill/>
              </a:ln>
              <a:solidFill>
                <a:sysClr val="windowText" lastClr="000000"/>
              </a:solidFill>
              <a:effectLst/>
              <a:uLnTx/>
              <a:uFillTx/>
              <a:latin typeface="Verdana"/>
              <a:cs typeface="Verdana"/>
            </a:endParaRPr>
          </a:p>
          <a:p>
            <a:pPr marL="732155" marR="0" lvl="1" indent="-360045" defTabSz="914400" eaLnBrk="1" fontAlgn="auto" latinLnBrk="0" hangingPunct="1">
              <a:lnSpc>
                <a:spcPct val="100000"/>
              </a:lnSpc>
              <a:spcBef>
                <a:spcPts val="605"/>
              </a:spcBef>
              <a:spcAft>
                <a:spcPts val="0"/>
              </a:spcAft>
              <a:buClrTx/>
              <a:buSzTx/>
              <a:buFont typeface="Wingdings"/>
              <a:buChar char=""/>
              <a:tabLst>
                <a:tab pos="732155" algn="l"/>
              </a:tabLst>
              <a:defRPr/>
            </a:pPr>
            <a:r>
              <a:rPr kumimoji="0" sz="1200" b="0" i="0" u="none" strike="noStrike" kern="0" cap="none" spc="0" normalizeH="0" baseline="0" noProof="0">
                <a:ln>
                  <a:noFill/>
                </a:ln>
                <a:solidFill>
                  <a:sysClr val="windowText" lastClr="000000"/>
                </a:solidFill>
                <a:effectLst/>
                <a:uLnTx/>
                <a:uFillTx/>
                <a:latin typeface="Verdana"/>
                <a:cs typeface="Verdana"/>
              </a:rPr>
              <a:t>Based</a:t>
            </a:r>
            <a:r>
              <a:rPr kumimoji="0" sz="1200" b="0" i="0" u="none" strike="noStrike" kern="0" cap="none" spc="-5" normalizeH="0" baseline="0" noProof="0">
                <a:ln>
                  <a:noFill/>
                </a:ln>
                <a:solidFill>
                  <a:sysClr val="windowText" lastClr="000000"/>
                </a:solidFill>
                <a:effectLst/>
                <a:uLnTx/>
                <a:uFillTx/>
                <a:latin typeface="Verdana"/>
                <a:cs typeface="Verdana"/>
              </a:rPr>
              <a:t> </a:t>
            </a:r>
            <a:r>
              <a:rPr kumimoji="0" sz="1200" b="0" i="0" u="none" strike="noStrike" kern="0" cap="none" spc="0" normalizeH="0" baseline="0" noProof="0">
                <a:ln>
                  <a:noFill/>
                </a:ln>
                <a:solidFill>
                  <a:sysClr val="windowText" lastClr="000000"/>
                </a:solidFill>
                <a:effectLst/>
                <a:uLnTx/>
                <a:uFillTx/>
                <a:latin typeface="Verdana"/>
                <a:cs typeface="Verdana"/>
              </a:rPr>
              <a:t>on</a:t>
            </a:r>
            <a:r>
              <a:rPr kumimoji="0" lang="en-US" sz="1200" b="0" i="0" u="none" strike="noStrike" kern="0" cap="none" spc="0" normalizeH="0" baseline="0" noProof="0">
                <a:ln>
                  <a:noFill/>
                </a:ln>
                <a:solidFill>
                  <a:sysClr val="windowText" lastClr="000000"/>
                </a:solidFill>
                <a:effectLst/>
                <a:uLnTx/>
                <a:uFillTx/>
                <a:latin typeface="Verdana"/>
                <a:cs typeface="Verdana"/>
              </a:rPr>
              <a:t> recent offtake</a:t>
            </a:r>
            <a:endParaRPr lang="en-US" sz="1200" kern="0" spc="-10">
              <a:solidFill>
                <a:sysClr val="windowText" lastClr="000000"/>
              </a:solidFill>
              <a:latin typeface="Verdana"/>
              <a:cs typeface="Verdana"/>
            </a:endParaRPr>
          </a:p>
          <a:p>
            <a:pPr marL="372110" marR="0" lvl="1" defTabSz="914400" eaLnBrk="1" fontAlgn="auto" latinLnBrk="0" hangingPunct="1">
              <a:lnSpc>
                <a:spcPct val="100000"/>
              </a:lnSpc>
              <a:spcBef>
                <a:spcPts val="605"/>
              </a:spcBef>
              <a:spcAft>
                <a:spcPts val="0"/>
              </a:spcAft>
              <a:buClrTx/>
              <a:buSzTx/>
              <a:tabLst>
                <a:tab pos="732155" algn="l"/>
              </a:tabLst>
              <a:defRPr/>
            </a:pPr>
            <a:endParaRPr kumimoji="0" lang="en-US" sz="1200" b="0" i="0" u="none" strike="noStrike" kern="0" cap="none" spc="0" normalizeH="0" baseline="0" noProof="0">
              <a:ln>
                <a:noFill/>
              </a:ln>
              <a:solidFill>
                <a:sysClr val="windowText" lastClr="000000"/>
              </a:solidFill>
              <a:effectLst/>
              <a:uLnTx/>
              <a:uFillTx/>
              <a:latin typeface="Verdana"/>
              <a:cs typeface="Verdana"/>
            </a:endParaRPr>
          </a:p>
          <a:p>
            <a:pPr marL="372110" marR="0" lvl="0" indent="-359410" defTabSz="914400" eaLnBrk="1" fontAlgn="auto" latinLnBrk="0" hangingPunct="1">
              <a:lnSpc>
                <a:spcPct val="100000"/>
              </a:lnSpc>
              <a:spcBef>
                <a:spcPts val="595"/>
              </a:spcBef>
              <a:spcAft>
                <a:spcPts val="0"/>
              </a:spcAft>
              <a:buClrTx/>
              <a:buSzTx/>
              <a:buFontTx/>
              <a:buChar char="-"/>
              <a:tabLst>
                <a:tab pos="372110" algn="l"/>
              </a:tabLst>
              <a:defRPr/>
            </a:pPr>
            <a:r>
              <a:rPr kumimoji="0" lang="en-US" sz="1600" b="0" i="0" u="none" strike="noStrike" kern="0" cap="none" spc="0" normalizeH="0" baseline="0" noProof="0">
                <a:ln>
                  <a:noFill/>
                </a:ln>
                <a:solidFill>
                  <a:sysClr val="windowText" lastClr="000000"/>
                </a:solidFill>
                <a:effectLst/>
                <a:uLnTx/>
                <a:uFillTx/>
                <a:latin typeface="Verdana"/>
                <a:cs typeface="Verdana"/>
              </a:rPr>
              <a:t>A limited constant flow from Norwa</a:t>
            </a:r>
            <a:r>
              <a:rPr lang="en-US" sz="1600" kern="0">
                <a:solidFill>
                  <a:sysClr val="windowText" lastClr="000000"/>
                </a:solidFill>
                <a:latin typeface="Verdana"/>
                <a:cs typeface="Verdana"/>
              </a:rPr>
              <a:t>y.</a:t>
            </a:r>
            <a:endParaRPr lang="en-US" sz="1600" kern="0">
              <a:solidFill>
                <a:sysClr val="windowText" lastClr="000000"/>
              </a:solidFill>
              <a:latin typeface="Verdana"/>
              <a:ea typeface="Verdana"/>
              <a:cs typeface="Verdana"/>
            </a:endParaRPr>
          </a:p>
          <a:p>
            <a:pPr marL="829310" lvl="1" indent="-359410">
              <a:spcBef>
                <a:spcPts val="595"/>
              </a:spcBef>
              <a:buFontTx/>
              <a:buChar char="-"/>
              <a:tabLst>
                <a:tab pos="372110" algn="l"/>
              </a:tabLst>
              <a:defRPr/>
            </a:pPr>
            <a:r>
              <a:rPr kumimoji="0" lang="en-US" sz="1400" b="0" i="0" u="none" strike="noStrike" kern="0" cap="none" spc="-10" normalizeH="0" baseline="0" noProof="0">
                <a:ln>
                  <a:noFill/>
                </a:ln>
                <a:solidFill>
                  <a:sysClr val="windowText" lastClr="000000"/>
                </a:solidFill>
                <a:effectLst/>
                <a:uLnTx/>
                <a:uFillTx/>
                <a:latin typeface="Verdana"/>
                <a:cs typeface="Verdana"/>
              </a:rPr>
              <a:t>Based on recent offtake</a:t>
            </a:r>
            <a:endParaRPr lang="en-US" sz="1400" b="0" i="0" u="none" strike="noStrike" kern="0" cap="none" spc="-10" normalizeH="0" baseline="0" noProof="0">
              <a:ln>
                <a:noFill/>
              </a:ln>
              <a:solidFill>
                <a:sysClr val="windowText" lastClr="000000"/>
              </a:solidFill>
              <a:effectLst/>
              <a:uLnTx/>
              <a:uFillTx/>
              <a:latin typeface="Verdana"/>
              <a:ea typeface="Verdana"/>
              <a:cs typeface="Verdana"/>
            </a:endParaRPr>
          </a:p>
          <a:p>
            <a:pPr marL="372110" marR="0" lvl="0" indent="-359410" defTabSz="914400" eaLnBrk="1" fontAlgn="auto" latinLnBrk="0" hangingPunct="1">
              <a:lnSpc>
                <a:spcPct val="100000"/>
              </a:lnSpc>
              <a:spcBef>
                <a:spcPts val="595"/>
              </a:spcBef>
              <a:spcAft>
                <a:spcPts val="0"/>
              </a:spcAft>
              <a:buClrTx/>
              <a:buSzTx/>
              <a:buFontTx/>
              <a:buChar char="-"/>
              <a:tabLst>
                <a:tab pos="372110" algn="l"/>
              </a:tabLst>
              <a:defRPr/>
            </a:pPr>
            <a:endParaRPr lang="en-US" sz="1600" kern="0" spc="-10">
              <a:solidFill>
                <a:sysClr val="windowText" lastClr="000000"/>
              </a:solidFill>
              <a:latin typeface="Verdana"/>
              <a:cs typeface="Verdana"/>
            </a:endParaRPr>
          </a:p>
          <a:p>
            <a:pPr marL="372110" indent="-359410">
              <a:spcBef>
                <a:spcPts val="595"/>
              </a:spcBef>
              <a:buFontTx/>
              <a:buChar char="-"/>
              <a:tabLst>
                <a:tab pos="372110" algn="l"/>
              </a:tabLst>
              <a:defRPr/>
            </a:pPr>
            <a:r>
              <a:rPr kumimoji="0" lang="en-US" sz="1600" b="0" i="0" u="none" strike="noStrike" kern="0" cap="none" spc="0" normalizeH="0" baseline="0" noProof="0">
                <a:ln>
                  <a:noFill/>
                </a:ln>
                <a:solidFill>
                  <a:sysClr val="windowText" lastClr="000000"/>
                </a:solidFill>
                <a:effectLst/>
                <a:uLnTx/>
                <a:uFillTx/>
                <a:latin typeface="Verdana"/>
                <a:cs typeface="Verdana"/>
              </a:rPr>
              <a:t>Domestic</a:t>
            </a:r>
            <a:r>
              <a:rPr kumimoji="0" lang="en-US" sz="1600" b="0" i="0" u="none" strike="noStrike" kern="0" cap="none" spc="-15"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production</a:t>
            </a:r>
            <a:r>
              <a:rPr kumimoji="0" lang="en-US" sz="1600" b="0" i="0" u="none" strike="noStrike" kern="0" cap="none" spc="-25"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based</a:t>
            </a:r>
            <a:r>
              <a:rPr kumimoji="0" lang="en-US" sz="1600" b="0" i="0" u="none" strike="noStrike" kern="0" cap="none" spc="-40"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on</a:t>
            </a:r>
            <a:r>
              <a:rPr kumimoji="0" lang="en-US" sz="1600" b="0" i="0" u="none" strike="noStrike" kern="0" cap="none" spc="-60"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the</a:t>
            </a:r>
            <a:r>
              <a:rPr kumimoji="0" lang="en-US" sz="1600" b="0" i="0" u="none" strike="noStrike" kern="0" cap="none" spc="-50"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data</a:t>
            </a:r>
            <a:r>
              <a:rPr kumimoji="0" lang="en-US" sz="1600" b="0" i="0" u="none" strike="noStrike" kern="0" cap="none" spc="-45"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provided</a:t>
            </a:r>
            <a:r>
              <a:rPr kumimoji="0" lang="en-US" sz="1600" b="0" i="0" u="none" strike="noStrike" kern="0" cap="none" spc="-40"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by</a:t>
            </a:r>
            <a:r>
              <a:rPr kumimoji="0" lang="en-US" sz="1600" b="0" i="0" u="none" strike="noStrike" kern="0" cap="none" spc="-55"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small</a:t>
            </a:r>
            <a:r>
              <a:rPr kumimoji="0" lang="en-US" sz="1600" b="0" i="0" u="none" strike="noStrike" kern="0" cap="none" spc="-35" normalizeH="0" baseline="0" noProof="0">
                <a:ln>
                  <a:noFill/>
                </a:ln>
                <a:solidFill>
                  <a:sysClr val="windowText" lastClr="000000"/>
                </a:solidFill>
                <a:effectLst/>
                <a:uLnTx/>
                <a:uFillTx/>
                <a:latin typeface="Verdana"/>
                <a:cs typeface="Verdana"/>
              </a:rPr>
              <a:t> </a:t>
            </a:r>
            <a:r>
              <a:rPr kumimoji="0" lang="en-US" sz="1600" b="0" i="0" u="none" strike="noStrike" kern="0" cap="none" spc="-10" normalizeH="0" baseline="0" noProof="0">
                <a:ln>
                  <a:noFill/>
                </a:ln>
                <a:solidFill>
                  <a:sysClr val="windowText" lastClr="000000"/>
                </a:solidFill>
                <a:effectLst/>
                <a:uLnTx/>
                <a:uFillTx/>
                <a:latin typeface="Verdana"/>
                <a:cs typeface="Verdana"/>
              </a:rPr>
              <a:t>field producers</a:t>
            </a:r>
            <a:r>
              <a:rPr lang="en-US" sz="1600" kern="0" spc="-10">
                <a:solidFill>
                  <a:sysClr val="windowText" lastClr="000000"/>
                </a:solidFill>
                <a:latin typeface="Verdana"/>
                <a:cs typeface="Verdana"/>
              </a:rPr>
              <a:t>.</a:t>
            </a:r>
            <a:endParaRPr lang="en-US" sz="1600" b="0" i="0" u="none" strike="noStrike" kern="0" cap="none" spc="-10" normalizeH="0" baseline="0" noProof="0">
              <a:ln>
                <a:noFill/>
              </a:ln>
              <a:solidFill>
                <a:sysClr val="windowText" lastClr="000000"/>
              </a:solidFill>
              <a:effectLst/>
              <a:uLnTx/>
              <a:uFillTx/>
              <a:latin typeface="Verdana"/>
              <a:ea typeface="Verdana"/>
              <a:cs typeface="Verdana"/>
            </a:endParaRPr>
          </a:p>
          <a:p>
            <a:pPr marL="12700" marR="0" lvl="0" defTabSz="914400" eaLnBrk="1" fontAlgn="auto" latinLnBrk="0" hangingPunct="1">
              <a:lnSpc>
                <a:spcPct val="100000"/>
              </a:lnSpc>
              <a:spcBef>
                <a:spcPts val="600"/>
              </a:spcBef>
              <a:spcAft>
                <a:spcPts val="0"/>
              </a:spcAft>
              <a:buClrTx/>
              <a:buSzTx/>
              <a:tabLst>
                <a:tab pos="372110" algn="l"/>
              </a:tabLst>
              <a:defRPr/>
            </a:pPr>
            <a:endParaRPr kumimoji="0" lang="en-US" sz="1600" b="0" i="0" u="none" strike="noStrike" kern="0" cap="none" spc="-10" normalizeH="0" baseline="0" noProof="0">
              <a:ln>
                <a:noFill/>
              </a:ln>
              <a:solidFill>
                <a:sysClr val="windowText" lastClr="000000"/>
              </a:solidFill>
              <a:effectLst/>
              <a:uLnTx/>
              <a:uFillTx/>
              <a:latin typeface="Verdana"/>
              <a:cs typeface="Verdana"/>
            </a:endParaRPr>
          </a:p>
          <a:p>
            <a:pPr marL="372110" marR="0" lvl="0" indent="-359410" defTabSz="914400" eaLnBrk="1" fontAlgn="auto" latinLnBrk="0" hangingPunct="1">
              <a:lnSpc>
                <a:spcPct val="100000"/>
              </a:lnSpc>
              <a:spcBef>
                <a:spcPts val="600"/>
              </a:spcBef>
              <a:spcAft>
                <a:spcPts val="0"/>
              </a:spcAft>
              <a:buClrTx/>
              <a:buSzTx/>
              <a:buFontTx/>
              <a:buChar char="-"/>
              <a:tabLst>
                <a:tab pos="372110" algn="l"/>
              </a:tabLst>
              <a:defRPr/>
            </a:pPr>
            <a:r>
              <a:rPr lang="en-US" sz="1600" kern="0" spc="-10">
                <a:solidFill>
                  <a:sysClr val="windowText" lastClr="000000"/>
                </a:solidFill>
                <a:latin typeface="Verdana"/>
                <a:cs typeface="Verdana"/>
              </a:rPr>
              <a:t>Limited H-gas supply from German H-gas storages at Oude </a:t>
            </a:r>
            <a:r>
              <a:rPr lang="en-US" sz="1600" kern="0" spc="-10" err="1">
                <a:solidFill>
                  <a:sysClr val="windowText" lastClr="000000"/>
                </a:solidFill>
                <a:latin typeface="Verdana"/>
                <a:cs typeface="Verdana"/>
              </a:rPr>
              <a:t>Statenzijl</a:t>
            </a:r>
            <a:r>
              <a:rPr lang="en-US" sz="1600" kern="0" spc="-10">
                <a:solidFill>
                  <a:sysClr val="windowText" lastClr="000000"/>
                </a:solidFill>
                <a:latin typeface="Verdana"/>
                <a:cs typeface="Verdana"/>
              </a:rPr>
              <a:t>.</a:t>
            </a:r>
            <a:endParaRPr lang="en-US" sz="1600" kern="0" spc="-10">
              <a:solidFill>
                <a:sysClr val="windowText" lastClr="000000"/>
              </a:solidFill>
              <a:latin typeface="Verdana"/>
              <a:ea typeface="Verdana"/>
              <a:cs typeface="Verdana"/>
            </a:endParaRPr>
          </a:p>
          <a:p>
            <a:pPr marL="829310" lvl="1" indent="-359410">
              <a:spcBef>
                <a:spcPts val="600"/>
              </a:spcBef>
              <a:buFontTx/>
              <a:buChar char="-"/>
              <a:tabLst>
                <a:tab pos="372110" algn="l"/>
              </a:tabLst>
              <a:defRPr/>
            </a:pPr>
            <a:endParaRPr lang="en-US" sz="1600" kern="0">
              <a:solidFill>
                <a:sysClr val="windowText" lastClr="000000"/>
              </a:solidFill>
              <a:latin typeface="Verdana"/>
              <a:cs typeface="Verdana"/>
            </a:endParaRPr>
          </a:p>
        </p:txBody>
      </p:sp>
      <p:sp>
        <p:nvSpPr>
          <p:cNvPr id="6" name="object 6"/>
          <p:cNvSpPr txBox="1"/>
          <p:nvPr/>
        </p:nvSpPr>
        <p:spPr>
          <a:xfrm>
            <a:off x="6054344" y="464565"/>
            <a:ext cx="889635" cy="147955"/>
          </a:xfrm>
          <a:prstGeom prst="rect">
            <a:avLst/>
          </a:prstGeom>
        </p:spPr>
        <p:txBody>
          <a:bodyPr vert="horz" wrap="square" lIns="0" tIns="13335" rIns="0" bIns="0" rtlCol="0">
            <a:spAutoFit/>
          </a:bodyPr>
          <a:lstStyle/>
          <a:p>
            <a:pPr marL="12700" marR="0" lvl="0" indent="0" defTabSz="914400" eaLnBrk="1" fontAlgn="auto" latinLnBrk="0" hangingPunct="1">
              <a:lnSpc>
                <a:spcPct val="100000"/>
              </a:lnSpc>
              <a:spcBef>
                <a:spcPts val="105"/>
              </a:spcBef>
              <a:spcAft>
                <a:spcPts val="0"/>
              </a:spcAft>
              <a:buClrTx/>
              <a:buSzTx/>
              <a:buFontTx/>
              <a:buNone/>
              <a:tabLst/>
              <a:defRPr/>
            </a:pPr>
            <a:r>
              <a:rPr kumimoji="0" sz="800" b="0" i="0" u="none" strike="noStrike" kern="0" cap="none" spc="0" normalizeH="0" baseline="0" noProof="0">
                <a:ln>
                  <a:noFill/>
                </a:ln>
                <a:solidFill>
                  <a:sysClr val="windowText" lastClr="000000"/>
                </a:solidFill>
                <a:effectLst/>
                <a:uLnTx/>
                <a:uFillTx/>
                <a:latin typeface="Verdana"/>
                <a:cs typeface="Verdana"/>
              </a:rPr>
              <a:t>17</a:t>
            </a:r>
            <a:r>
              <a:rPr kumimoji="0" sz="800" b="0" i="0" u="none" strike="noStrike" kern="0" cap="none" spc="-10" normalizeH="0" baseline="0" noProof="0">
                <a:ln>
                  <a:noFill/>
                </a:ln>
                <a:solidFill>
                  <a:sysClr val="windowText" lastClr="000000"/>
                </a:solidFill>
                <a:effectLst/>
                <a:uLnTx/>
                <a:uFillTx/>
                <a:latin typeface="Verdana"/>
                <a:cs typeface="Verdana"/>
              </a:rPr>
              <a:t> </a:t>
            </a:r>
            <a:r>
              <a:rPr kumimoji="0" sz="800" b="0" i="0" u="none" strike="noStrike" kern="0" cap="none" spc="0" normalizeH="0" baseline="0" noProof="0">
                <a:ln>
                  <a:noFill/>
                </a:ln>
                <a:solidFill>
                  <a:sysClr val="windowText" lastClr="000000"/>
                </a:solidFill>
                <a:effectLst/>
                <a:uLnTx/>
                <a:uFillTx/>
                <a:latin typeface="Verdana"/>
                <a:cs typeface="Verdana"/>
              </a:rPr>
              <a:t>October</a:t>
            </a:r>
            <a:r>
              <a:rPr kumimoji="0" sz="800" b="0" i="0" u="none" strike="noStrike" kern="0" cap="none" spc="-25" normalizeH="0" baseline="0" noProof="0">
                <a:ln>
                  <a:noFill/>
                </a:ln>
                <a:solidFill>
                  <a:sysClr val="windowText" lastClr="000000"/>
                </a:solidFill>
                <a:effectLst/>
                <a:uLnTx/>
                <a:uFillTx/>
                <a:latin typeface="Verdana"/>
                <a:cs typeface="Verdana"/>
              </a:rPr>
              <a:t> </a:t>
            </a:r>
            <a:r>
              <a:rPr kumimoji="0" sz="800" b="0" i="0" u="none" strike="noStrike" kern="0" cap="none" spc="-20" normalizeH="0" baseline="0" noProof="0">
                <a:ln>
                  <a:noFill/>
                </a:ln>
                <a:solidFill>
                  <a:sysClr val="windowText" lastClr="000000"/>
                </a:solidFill>
                <a:effectLst/>
                <a:uLnTx/>
                <a:uFillTx/>
                <a:latin typeface="Verdana"/>
                <a:cs typeface="Verdana"/>
              </a:rPr>
              <a:t>2023</a:t>
            </a:r>
            <a:endParaRPr kumimoji="0" sz="800" b="0" i="0" u="none" strike="noStrike" kern="0" cap="none" spc="0" normalizeH="0" baseline="0" noProof="0">
              <a:ln>
                <a:noFill/>
              </a:ln>
              <a:solidFill>
                <a:sysClr val="windowText" lastClr="000000"/>
              </a:solidFill>
              <a:effectLst/>
              <a:uLnTx/>
              <a:uFillTx/>
              <a:latin typeface="Verdana"/>
              <a:cs typeface="Verdan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0" y="0"/>
            <a:ext cx="9144000" cy="1373124"/>
          </a:xfrm>
          <a:prstGeom prst="rect">
            <a:avLst/>
          </a:prstGeom>
        </p:spPr>
      </p:pic>
      <p:grpSp>
        <p:nvGrpSpPr>
          <p:cNvPr id="3" name="object 3"/>
          <p:cNvGrpSpPr/>
          <p:nvPr/>
        </p:nvGrpSpPr>
        <p:grpSpPr>
          <a:xfrm>
            <a:off x="0" y="6301740"/>
            <a:ext cx="5366385" cy="556260"/>
            <a:chOff x="0" y="6301740"/>
            <a:chExt cx="5366385" cy="556260"/>
          </a:xfrm>
        </p:grpSpPr>
        <p:sp>
          <p:nvSpPr>
            <p:cNvPr id="4" name="object 4"/>
            <p:cNvSpPr/>
            <p:nvPr/>
          </p:nvSpPr>
          <p:spPr>
            <a:xfrm>
              <a:off x="0" y="6301740"/>
              <a:ext cx="5366385" cy="556260"/>
            </a:xfrm>
            <a:custGeom>
              <a:avLst/>
              <a:gdLst/>
              <a:ahLst/>
              <a:cxnLst/>
              <a:rect l="l" t="t" r="r" b="b"/>
              <a:pathLst>
                <a:path w="5366385" h="556259">
                  <a:moveTo>
                    <a:pt x="0" y="0"/>
                  </a:moveTo>
                  <a:lnTo>
                    <a:pt x="0" y="12700"/>
                  </a:lnTo>
                  <a:lnTo>
                    <a:pt x="4148709" y="13106"/>
                  </a:lnTo>
                  <a:lnTo>
                    <a:pt x="4198529" y="13866"/>
                  </a:lnTo>
                  <a:lnTo>
                    <a:pt x="4248071" y="16137"/>
                  </a:lnTo>
                  <a:lnTo>
                    <a:pt x="4297305" y="19903"/>
                  </a:lnTo>
                  <a:lnTo>
                    <a:pt x="4346206" y="25149"/>
                  </a:lnTo>
                  <a:lnTo>
                    <a:pt x="4394745" y="31861"/>
                  </a:lnTo>
                  <a:lnTo>
                    <a:pt x="4442897" y="40023"/>
                  </a:lnTo>
                  <a:lnTo>
                    <a:pt x="4490634" y="49621"/>
                  </a:lnTo>
                  <a:lnTo>
                    <a:pt x="4537929" y="60640"/>
                  </a:lnTo>
                  <a:lnTo>
                    <a:pt x="4584755" y="73064"/>
                  </a:lnTo>
                  <a:lnTo>
                    <a:pt x="4631085" y="86878"/>
                  </a:lnTo>
                  <a:lnTo>
                    <a:pt x="4676891" y="102068"/>
                  </a:lnTo>
                  <a:lnTo>
                    <a:pt x="4722148" y="118619"/>
                  </a:lnTo>
                  <a:lnTo>
                    <a:pt x="4766827" y="136516"/>
                  </a:lnTo>
                  <a:lnTo>
                    <a:pt x="4810902" y="155743"/>
                  </a:lnTo>
                  <a:lnTo>
                    <a:pt x="4854346" y="176286"/>
                  </a:lnTo>
                  <a:lnTo>
                    <a:pt x="4897132" y="198129"/>
                  </a:lnTo>
                  <a:lnTo>
                    <a:pt x="4939232" y="221259"/>
                  </a:lnTo>
                  <a:lnTo>
                    <a:pt x="4980620" y="245659"/>
                  </a:lnTo>
                  <a:lnTo>
                    <a:pt x="5021268" y="271315"/>
                  </a:lnTo>
                  <a:lnTo>
                    <a:pt x="5061150" y="298212"/>
                  </a:lnTo>
                  <a:lnTo>
                    <a:pt x="5100238" y="326334"/>
                  </a:lnTo>
                  <a:lnTo>
                    <a:pt x="5138506" y="355668"/>
                  </a:lnTo>
                  <a:lnTo>
                    <a:pt x="5175926" y="386197"/>
                  </a:lnTo>
                  <a:lnTo>
                    <a:pt x="5212472" y="417908"/>
                  </a:lnTo>
                  <a:lnTo>
                    <a:pt x="5248115" y="450784"/>
                  </a:lnTo>
                  <a:lnTo>
                    <a:pt x="5282831" y="484812"/>
                  </a:lnTo>
                  <a:lnTo>
                    <a:pt x="5316590" y="519975"/>
                  </a:lnTo>
                  <a:lnTo>
                    <a:pt x="5349367" y="556260"/>
                  </a:lnTo>
                  <a:lnTo>
                    <a:pt x="5366004" y="556260"/>
                  </a:lnTo>
                  <a:lnTo>
                    <a:pt x="5332913" y="519137"/>
                  </a:lnTo>
                  <a:lnTo>
                    <a:pt x="5298812" y="483160"/>
                  </a:lnTo>
                  <a:lnTo>
                    <a:pt x="5263727" y="448344"/>
                  </a:lnTo>
                  <a:lnTo>
                    <a:pt x="5227687" y="414704"/>
                  </a:lnTo>
                  <a:lnTo>
                    <a:pt x="5190720" y="382257"/>
                  </a:lnTo>
                  <a:lnTo>
                    <a:pt x="5152853" y="351017"/>
                  </a:lnTo>
                  <a:lnTo>
                    <a:pt x="5114115" y="320999"/>
                  </a:lnTo>
                  <a:lnTo>
                    <a:pt x="5074533" y="292220"/>
                  </a:lnTo>
                  <a:lnTo>
                    <a:pt x="5034135" y="264695"/>
                  </a:lnTo>
                  <a:lnTo>
                    <a:pt x="4992950" y="238438"/>
                  </a:lnTo>
                  <a:lnTo>
                    <a:pt x="4951004" y="213466"/>
                  </a:lnTo>
                  <a:lnTo>
                    <a:pt x="4908327" y="189793"/>
                  </a:lnTo>
                  <a:lnTo>
                    <a:pt x="4864945" y="167436"/>
                  </a:lnTo>
                  <a:lnTo>
                    <a:pt x="4820888" y="146410"/>
                  </a:lnTo>
                  <a:lnTo>
                    <a:pt x="4776182" y="126730"/>
                  </a:lnTo>
                  <a:lnTo>
                    <a:pt x="4730855" y="108411"/>
                  </a:lnTo>
                  <a:lnTo>
                    <a:pt x="4684937" y="91469"/>
                  </a:lnTo>
                  <a:lnTo>
                    <a:pt x="4638453" y="75919"/>
                  </a:lnTo>
                  <a:lnTo>
                    <a:pt x="4591433" y="61777"/>
                  </a:lnTo>
                  <a:lnTo>
                    <a:pt x="4543904" y="49059"/>
                  </a:lnTo>
                  <a:lnTo>
                    <a:pt x="4495895" y="37779"/>
                  </a:lnTo>
                  <a:lnTo>
                    <a:pt x="4447432" y="27953"/>
                  </a:lnTo>
                  <a:lnTo>
                    <a:pt x="4398545" y="19596"/>
                  </a:lnTo>
                  <a:lnTo>
                    <a:pt x="4349260" y="12724"/>
                  </a:lnTo>
                  <a:lnTo>
                    <a:pt x="4299606" y="7352"/>
                  </a:lnTo>
                  <a:lnTo>
                    <a:pt x="4249611" y="3496"/>
                  </a:lnTo>
                  <a:lnTo>
                    <a:pt x="4199302" y="1172"/>
                  </a:lnTo>
                  <a:lnTo>
                    <a:pt x="4148709" y="393"/>
                  </a:lnTo>
                  <a:lnTo>
                    <a:pt x="0" y="0"/>
                  </a:lnTo>
                  <a:close/>
                </a:path>
              </a:pathLst>
            </a:custGeom>
            <a:solidFill>
              <a:srgbClr val="FFD500"/>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5" name="object 5"/>
            <p:cNvSpPr/>
            <p:nvPr/>
          </p:nvSpPr>
          <p:spPr>
            <a:xfrm>
              <a:off x="0" y="6516624"/>
              <a:ext cx="2039620" cy="341630"/>
            </a:xfrm>
            <a:custGeom>
              <a:avLst/>
              <a:gdLst/>
              <a:ahLst/>
              <a:cxnLst/>
              <a:rect l="l" t="t" r="r" b="b"/>
              <a:pathLst>
                <a:path w="2039620" h="341629">
                  <a:moveTo>
                    <a:pt x="1045260" y="0"/>
                  </a:moveTo>
                  <a:lnTo>
                    <a:pt x="0" y="0"/>
                  </a:lnTo>
                  <a:lnTo>
                    <a:pt x="0" y="12674"/>
                  </a:lnTo>
                  <a:lnTo>
                    <a:pt x="1045260" y="12674"/>
                  </a:lnTo>
                  <a:lnTo>
                    <a:pt x="1096404" y="13473"/>
                  </a:lnTo>
                  <a:lnTo>
                    <a:pt x="1147249" y="15861"/>
                  </a:lnTo>
                  <a:lnTo>
                    <a:pt x="1197768" y="19819"/>
                  </a:lnTo>
                  <a:lnTo>
                    <a:pt x="1247931" y="25333"/>
                  </a:lnTo>
                  <a:lnTo>
                    <a:pt x="1297710" y="32387"/>
                  </a:lnTo>
                  <a:lnTo>
                    <a:pt x="1347076" y="40963"/>
                  </a:lnTo>
                  <a:lnTo>
                    <a:pt x="1395999" y="51047"/>
                  </a:lnTo>
                  <a:lnTo>
                    <a:pt x="1444450" y="62621"/>
                  </a:lnTo>
                  <a:lnTo>
                    <a:pt x="1492402" y="75670"/>
                  </a:lnTo>
                  <a:lnTo>
                    <a:pt x="1539824" y="90177"/>
                  </a:lnTo>
                  <a:lnTo>
                    <a:pt x="1586689" y="106126"/>
                  </a:lnTo>
                  <a:lnTo>
                    <a:pt x="1632967" y="123501"/>
                  </a:lnTo>
                  <a:lnTo>
                    <a:pt x="1678628" y="142286"/>
                  </a:lnTo>
                  <a:lnTo>
                    <a:pt x="1723645" y="162464"/>
                  </a:lnTo>
                  <a:lnTo>
                    <a:pt x="1767989" y="184020"/>
                  </a:lnTo>
                  <a:lnTo>
                    <a:pt x="1811630" y="206937"/>
                  </a:lnTo>
                  <a:lnTo>
                    <a:pt x="1854539" y="231199"/>
                  </a:lnTo>
                  <a:lnTo>
                    <a:pt x="1896688" y="256790"/>
                  </a:lnTo>
                  <a:lnTo>
                    <a:pt x="1938048" y="283694"/>
                  </a:lnTo>
                  <a:lnTo>
                    <a:pt x="1978589" y="311894"/>
                  </a:lnTo>
                  <a:lnTo>
                    <a:pt x="2018283" y="341375"/>
                  </a:lnTo>
                  <a:lnTo>
                    <a:pt x="2039112" y="341375"/>
                  </a:lnTo>
                  <a:lnTo>
                    <a:pt x="1998759" y="310784"/>
                  </a:lnTo>
                  <a:lnTo>
                    <a:pt x="1957515" y="281518"/>
                  </a:lnTo>
                  <a:lnTo>
                    <a:pt x="1915409" y="253593"/>
                  </a:lnTo>
                  <a:lnTo>
                    <a:pt x="1872473" y="227027"/>
                  </a:lnTo>
                  <a:lnTo>
                    <a:pt x="1828737" y="201838"/>
                  </a:lnTo>
                  <a:lnTo>
                    <a:pt x="1784232" y="178042"/>
                  </a:lnTo>
                  <a:lnTo>
                    <a:pt x="1738989" y="155656"/>
                  </a:lnTo>
                  <a:lnTo>
                    <a:pt x="1693038" y="134698"/>
                  </a:lnTo>
                  <a:lnTo>
                    <a:pt x="1646410" y="115185"/>
                  </a:lnTo>
                  <a:lnTo>
                    <a:pt x="1599136" y="97135"/>
                  </a:lnTo>
                  <a:lnTo>
                    <a:pt x="1551246" y="80563"/>
                  </a:lnTo>
                  <a:lnTo>
                    <a:pt x="1502772" y="65488"/>
                  </a:lnTo>
                  <a:lnTo>
                    <a:pt x="1453744" y="51927"/>
                  </a:lnTo>
                  <a:lnTo>
                    <a:pt x="1404192" y="39897"/>
                  </a:lnTo>
                  <a:lnTo>
                    <a:pt x="1354148" y="29415"/>
                  </a:lnTo>
                  <a:lnTo>
                    <a:pt x="1303642" y="20499"/>
                  </a:lnTo>
                  <a:lnTo>
                    <a:pt x="1252705" y="13165"/>
                  </a:lnTo>
                  <a:lnTo>
                    <a:pt x="1201368" y="7431"/>
                  </a:lnTo>
                  <a:lnTo>
                    <a:pt x="1149661" y="3314"/>
                  </a:lnTo>
                  <a:lnTo>
                    <a:pt x="1097615" y="831"/>
                  </a:lnTo>
                  <a:lnTo>
                    <a:pt x="1045260" y="0"/>
                  </a:lnTo>
                  <a:close/>
                </a:path>
              </a:pathLst>
            </a:custGeom>
            <a:solidFill>
              <a:srgbClr val="E96038"/>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sp>
        <p:nvSpPr>
          <p:cNvPr id="6" name="object 6"/>
          <p:cNvSpPr txBox="1">
            <a:spLocks noGrp="1"/>
          </p:cNvSpPr>
          <p:nvPr>
            <p:ph type="title"/>
          </p:nvPr>
        </p:nvSpPr>
        <p:spPr>
          <a:prstGeom prst="rect">
            <a:avLst/>
          </a:prstGeom>
        </p:spPr>
        <p:txBody>
          <a:bodyPr vert="horz" wrap="square" lIns="0" tIns="12700" rIns="0" bIns="0" rtlCol="0">
            <a:spAutoFit/>
          </a:bodyPr>
          <a:lstStyle/>
          <a:p>
            <a:pPr marL="977900">
              <a:lnSpc>
                <a:spcPct val="100000"/>
              </a:lnSpc>
              <a:spcBef>
                <a:spcPts val="100"/>
              </a:spcBef>
            </a:pPr>
            <a:r>
              <a:t>Consultation</a:t>
            </a:r>
            <a:r>
              <a:rPr spc="60"/>
              <a:t> </a:t>
            </a:r>
            <a:r>
              <a:rPr spc="-10"/>
              <a:t>process</a:t>
            </a:r>
          </a:p>
        </p:txBody>
      </p:sp>
      <p:sp>
        <p:nvSpPr>
          <p:cNvPr id="7" name="object 7"/>
          <p:cNvSpPr txBox="1"/>
          <p:nvPr/>
        </p:nvSpPr>
        <p:spPr>
          <a:xfrm>
            <a:off x="1189736" y="1906016"/>
            <a:ext cx="6918959" cy="2352567"/>
          </a:xfrm>
          <a:prstGeom prst="rect">
            <a:avLst/>
          </a:prstGeom>
        </p:spPr>
        <p:txBody>
          <a:bodyPr vert="horz" wrap="square" lIns="0" tIns="13335" rIns="0" bIns="0" rtlCol="0">
            <a:spAutoFit/>
          </a:bodyPr>
          <a:lstStyle/>
          <a:p>
            <a:pPr marL="372110" marR="0" lvl="0" indent="-359410" defTabSz="914400" eaLnBrk="1" fontAlgn="auto" latinLnBrk="0" hangingPunct="1">
              <a:lnSpc>
                <a:spcPct val="100000"/>
              </a:lnSpc>
              <a:spcBef>
                <a:spcPts val="105"/>
              </a:spcBef>
              <a:spcAft>
                <a:spcPts val="0"/>
              </a:spcAft>
              <a:buClrTx/>
              <a:buSzTx/>
              <a:buFont typeface="Wingdings"/>
              <a:buChar char=""/>
              <a:tabLst>
                <a:tab pos="372110" algn="l"/>
              </a:tabLst>
              <a:defRPr/>
            </a:pPr>
            <a:r>
              <a:rPr kumimoji="0" lang="nl-NL" sz="1600" b="0" i="0" u="none" strike="noStrike" kern="0" cap="none" spc="0" normalizeH="0" baseline="0" noProof="0">
                <a:ln>
                  <a:noFill/>
                </a:ln>
                <a:solidFill>
                  <a:sysClr val="windowText" lastClr="000000"/>
                </a:solidFill>
                <a:effectLst/>
                <a:uLnTx/>
                <a:uFillTx/>
                <a:latin typeface="Verdana"/>
                <a:cs typeface="Verdana"/>
              </a:rPr>
              <a:t>We</a:t>
            </a:r>
            <a:r>
              <a:rPr kumimoji="0" lang="nl-NL" sz="1600" b="0" i="0" u="none" strike="noStrike" kern="0" cap="none" spc="-35" normalizeH="0" baseline="0" noProof="0">
                <a:ln>
                  <a:noFill/>
                </a:ln>
                <a:solidFill>
                  <a:sysClr val="windowText" lastClr="000000"/>
                </a:solidFill>
                <a:effectLst/>
                <a:uLnTx/>
                <a:uFillTx/>
                <a:latin typeface="Verdana"/>
                <a:cs typeface="Verdana"/>
              </a:rPr>
              <a:t> </a:t>
            </a:r>
            <a:r>
              <a:rPr kumimoji="0" lang="nl-NL" sz="1600" b="0" i="0" u="none" strike="noStrike" kern="0" cap="none" spc="0" normalizeH="0" baseline="0" noProof="0">
                <a:ln>
                  <a:noFill/>
                </a:ln>
                <a:solidFill>
                  <a:sysClr val="windowText" lastClr="000000"/>
                </a:solidFill>
                <a:effectLst/>
                <a:uLnTx/>
                <a:uFillTx/>
                <a:latin typeface="Verdana"/>
                <a:cs typeface="Verdana"/>
              </a:rPr>
              <a:t>would</a:t>
            </a:r>
            <a:r>
              <a:rPr kumimoji="0" lang="nl-NL" sz="1600" b="0" i="0" u="none" strike="noStrike" kern="0" cap="none" spc="-30" normalizeH="0" baseline="0" noProof="0">
                <a:ln>
                  <a:noFill/>
                </a:ln>
                <a:solidFill>
                  <a:sysClr val="windowText" lastClr="000000"/>
                </a:solidFill>
                <a:effectLst/>
                <a:uLnTx/>
                <a:uFillTx/>
                <a:latin typeface="Verdana"/>
                <a:cs typeface="Verdana"/>
              </a:rPr>
              <a:t> </a:t>
            </a:r>
            <a:r>
              <a:rPr kumimoji="0" lang="nl-NL" sz="1600" b="0" i="0" u="none" strike="noStrike" kern="0" cap="none" spc="0" normalizeH="0" baseline="0" noProof="0">
                <a:ln>
                  <a:noFill/>
                </a:ln>
                <a:solidFill>
                  <a:sysClr val="windowText" lastClr="000000"/>
                </a:solidFill>
                <a:effectLst/>
                <a:uLnTx/>
                <a:uFillTx/>
                <a:latin typeface="Verdana"/>
                <a:cs typeface="Verdana"/>
              </a:rPr>
              <a:t>like</a:t>
            </a:r>
            <a:r>
              <a:rPr kumimoji="0" lang="nl-NL" sz="1600" b="0" i="0" u="none" strike="noStrike" kern="0" cap="none" spc="-45" normalizeH="0" baseline="0" noProof="0">
                <a:ln>
                  <a:noFill/>
                </a:ln>
                <a:solidFill>
                  <a:sysClr val="windowText" lastClr="000000"/>
                </a:solidFill>
                <a:effectLst/>
                <a:uLnTx/>
                <a:uFillTx/>
                <a:latin typeface="Verdana"/>
                <a:cs typeface="Verdana"/>
              </a:rPr>
              <a:t> </a:t>
            </a:r>
            <a:r>
              <a:rPr kumimoji="0" lang="nl-NL" sz="1600" b="0" i="0" u="none" strike="noStrike" kern="0" cap="none" spc="0" normalizeH="0" baseline="0" noProof="0">
                <a:ln>
                  <a:noFill/>
                </a:ln>
                <a:solidFill>
                  <a:sysClr val="windowText" lastClr="000000"/>
                </a:solidFill>
                <a:effectLst/>
                <a:uLnTx/>
                <a:uFillTx/>
                <a:latin typeface="Verdana"/>
                <a:cs typeface="Verdana"/>
              </a:rPr>
              <a:t>to</a:t>
            </a:r>
            <a:r>
              <a:rPr kumimoji="0" lang="nl-NL" sz="1600" b="0" i="0" u="none" strike="noStrike" kern="0" cap="none" spc="-15" normalizeH="0" baseline="0" noProof="0">
                <a:ln>
                  <a:noFill/>
                </a:ln>
                <a:solidFill>
                  <a:sysClr val="windowText" lastClr="000000"/>
                </a:solidFill>
                <a:effectLst/>
                <a:uLnTx/>
                <a:uFillTx/>
                <a:latin typeface="Verdana"/>
                <a:cs typeface="Verdana"/>
              </a:rPr>
              <a:t> </a:t>
            </a:r>
            <a:r>
              <a:rPr kumimoji="0" lang="nl-NL" sz="1600" b="0" i="0" u="none" strike="noStrike" kern="0" cap="none" spc="0" normalizeH="0" baseline="0" noProof="0">
                <a:ln>
                  <a:noFill/>
                </a:ln>
                <a:solidFill>
                  <a:sysClr val="windowText" lastClr="000000"/>
                </a:solidFill>
                <a:effectLst/>
                <a:uLnTx/>
                <a:uFillTx/>
                <a:latin typeface="Verdana"/>
                <a:cs typeface="Verdana"/>
              </a:rPr>
              <a:t>ask</a:t>
            </a:r>
            <a:r>
              <a:rPr kumimoji="0" lang="nl-NL" sz="1600" b="0" i="0" u="none" strike="noStrike" kern="0" cap="none" spc="-40" normalizeH="0" baseline="0" noProof="0">
                <a:ln>
                  <a:noFill/>
                </a:ln>
                <a:solidFill>
                  <a:sysClr val="windowText" lastClr="000000"/>
                </a:solidFill>
                <a:effectLst/>
                <a:uLnTx/>
                <a:uFillTx/>
                <a:latin typeface="Verdana"/>
                <a:cs typeface="Verdana"/>
              </a:rPr>
              <a:t> </a:t>
            </a:r>
            <a:r>
              <a:rPr kumimoji="0" lang="nl-NL" sz="1600" b="0" i="0" u="none" strike="noStrike" kern="0" cap="none" spc="0" normalizeH="0" baseline="0" noProof="0">
                <a:ln>
                  <a:noFill/>
                </a:ln>
                <a:solidFill>
                  <a:sysClr val="windowText" lastClr="000000"/>
                </a:solidFill>
                <a:effectLst/>
                <a:uLnTx/>
                <a:uFillTx/>
                <a:latin typeface="Verdana"/>
                <a:cs typeface="Verdana"/>
              </a:rPr>
              <a:t>your</a:t>
            </a:r>
            <a:r>
              <a:rPr kumimoji="0" lang="nl-NL" sz="1600" b="0" i="0" u="none" strike="noStrike" kern="0" cap="none" spc="-30" normalizeH="0" baseline="0" noProof="0">
                <a:ln>
                  <a:noFill/>
                </a:ln>
                <a:solidFill>
                  <a:sysClr val="windowText" lastClr="000000"/>
                </a:solidFill>
                <a:effectLst/>
                <a:uLnTx/>
                <a:uFillTx/>
                <a:latin typeface="Verdana"/>
                <a:cs typeface="Verdana"/>
              </a:rPr>
              <a:t> </a:t>
            </a:r>
            <a:r>
              <a:rPr kumimoji="0" lang="nl-NL" sz="1600" b="0" i="0" u="none" strike="noStrike" kern="0" cap="none" spc="0" normalizeH="0" baseline="0" noProof="0">
                <a:ln>
                  <a:noFill/>
                </a:ln>
                <a:solidFill>
                  <a:sysClr val="windowText" lastClr="000000"/>
                </a:solidFill>
                <a:effectLst/>
                <a:uLnTx/>
                <a:uFillTx/>
                <a:latin typeface="Verdana"/>
                <a:cs typeface="Verdana"/>
              </a:rPr>
              <a:t>opinion/feedback</a:t>
            </a:r>
            <a:r>
              <a:rPr kumimoji="0" lang="nl-NL" sz="1600" b="0" i="0" u="none" strike="noStrike" kern="0" cap="none" spc="-65" normalizeH="0" baseline="0" noProof="0">
                <a:ln>
                  <a:noFill/>
                </a:ln>
                <a:solidFill>
                  <a:sysClr val="windowText" lastClr="000000"/>
                </a:solidFill>
                <a:effectLst/>
                <a:uLnTx/>
                <a:uFillTx/>
                <a:latin typeface="Verdana"/>
                <a:cs typeface="Verdana"/>
              </a:rPr>
              <a:t> </a:t>
            </a:r>
            <a:r>
              <a:rPr kumimoji="0" lang="nl-NL" sz="1600" b="0" i="0" u="none" strike="noStrike" kern="0" cap="none" spc="0" normalizeH="0" baseline="0" noProof="0">
                <a:ln>
                  <a:noFill/>
                </a:ln>
                <a:solidFill>
                  <a:sysClr val="windowText" lastClr="000000"/>
                </a:solidFill>
                <a:effectLst/>
                <a:uLnTx/>
                <a:uFillTx/>
                <a:latin typeface="Verdana"/>
                <a:cs typeface="Verdana"/>
              </a:rPr>
              <a:t>on</a:t>
            </a:r>
            <a:r>
              <a:rPr kumimoji="0" lang="nl-NL" sz="1600" b="0" i="0" u="none" strike="noStrike" kern="0" cap="none" spc="-10" normalizeH="0" baseline="0" noProof="0">
                <a:ln>
                  <a:noFill/>
                </a:ln>
                <a:solidFill>
                  <a:sysClr val="windowText" lastClr="000000"/>
                </a:solidFill>
                <a:effectLst/>
                <a:uLnTx/>
                <a:uFillTx/>
                <a:latin typeface="Verdana"/>
                <a:cs typeface="Verdana"/>
              </a:rPr>
              <a:t> </a:t>
            </a:r>
            <a:r>
              <a:rPr kumimoji="0" lang="nl-NL" sz="1600" b="0" i="0" u="none" strike="noStrike" kern="0" cap="none" spc="0" normalizeH="0" baseline="0" noProof="0">
                <a:ln>
                  <a:noFill/>
                </a:ln>
                <a:solidFill>
                  <a:sysClr val="windowText" lastClr="000000"/>
                </a:solidFill>
                <a:effectLst/>
                <a:uLnTx/>
                <a:uFillTx/>
                <a:latin typeface="Verdana"/>
                <a:cs typeface="Verdana"/>
              </a:rPr>
              <a:t>the</a:t>
            </a:r>
            <a:r>
              <a:rPr kumimoji="0" lang="nl-NL" sz="1600" b="0" i="0" u="none" strike="noStrike" kern="0" cap="none" spc="-25" normalizeH="0" baseline="0" noProof="0">
                <a:ln>
                  <a:noFill/>
                </a:ln>
                <a:solidFill>
                  <a:sysClr val="windowText" lastClr="000000"/>
                </a:solidFill>
                <a:effectLst/>
                <a:uLnTx/>
                <a:uFillTx/>
                <a:latin typeface="Verdana"/>
                <a:cs typeface="Verdana"/>
              </a:rPr>
              <a:t> </a:t>
            </a:r>
            <a:r>
              <a:rPr kumimoji="0" lang="nl-NL" sz="1600" b="0" i="0" u="none" strike="noStrike" kern="0" cap="none" spc="0" normalizeH="0" baseline="0" noProof="0">
                <a:ln>
                  <a:noFill/>
                </a:ln>
                <a:solidFill>
                  <a:sysClr val="windowText" lastClr="000000"/>
                </a:solidFill>
                <a:effectLst/>
                <a:uLnTx/>
                <a:uFillTx/>
                <a:latin typeface="Verdana"/>
                <a:cs typeface="Verdana"/>
              </a:rPr>
              <a:t>planning</a:t>
            </a:r>
            <a:r>
              <a:rPr kumimoji="0" lang="nl-NL" sz="1600" b="0" i="0" u="none" strike="noStrike" kern="0" cap="none" spc="-35" normalizeH="0" baseline="0" noProof="0">
                <a:ln>
                  <a:noFill/>
                </a:ln>
                <a:solidFill>
                  <a:sysClr val="windowText" lastClr="000000"/>
                </a:solidFill>
                <a:effectLst/>
                <a:uLnTx/>
                <a:uFillTx/>
                <a:latin typeface="Verdana"/>
                <a:cs typeface="Verdana"/>
              </a:rPr>
              <a:t> </a:t>
            </a:r>
            <a:r>
              <a:rPr kumimoji="0" lang="nl-NL" sz="1600" b="0" i="0" u="none" strike="noStrike" kern="0" cap="none" spc="-10" normalizeH="0" baseline="0" noProof="0">
                <a:ln>
                  <a:noFill/>
                </a:ln>
                <a:solidFill>
                  <a:sysClr val="windowText" lastClr="000000"/>
                </a:solidFill>
                <a:effectLst/>
                <a:uLnTx/>
                <a:uFillTx/>
                <a:latin typeface="Verdana"/>
                <a:cs typeface="Verdana"/>
              </a:rPr>
              <a:t>assumptions. These will be made public unless specified. </a:t>
            </a:r>
            <a:endParaRPr kumimoji="0" lang="nl-NL" sz="1600" b="0" i="0" u="none" strike="noStrike" kern="0" cap="none" spc="0" normalizeH="0" baseline="0" noProof="0">
              <a:ln>
                <a:noFill/>
              </a:ln>
              <a:solidFill>
                <a:sysClr val="windowText" lastClr="000000"/>
              </a:solidFill>
              <a:effectLst/>
              <a:uLnTx/>
              <a:uFillTx/>
              <a:latin typeface="Verdana"/>
              <a:cs typeface="Verdana"/>
            </a:endParaRPr>
          </a:p>
          <a:p>
            <a:pPr marL="372110" marR="0" lvl="0" indent="-359410" defTabSz="914400" eaLnBrk="1" fontAlgn="auto" latinLnBrk="0" hangingPunct="1">
              <a:lnSpc>
                <a:spcPct val="100000"/>
              </a:lnSpc>
              <a:spcBef>
                <a:spcPts val="1200"/>
              </a:spcBef>
              <a:spcAft>
                <a:spcPts val="0"/>
              </a:spcAft>
              <a:buClrTx/>
              <a:buSzTx/>
              <a:buFont typeface="Wingdings"/>
              <a:buChar char=""/>
              <a:tabLst>
                <a:tab pos="372110" algn="l"/>
              </a:tabLst>
              <a:defRPr/>
            </a:pPr>
            <a:r>
              <a:rPr kumimoji="0" lang="nl-NL" sz="1600" b="0" i="0" u="none" strike="noStrike" kern="0" cap="none" spc="0" normalizeH="0" baseline="0" noProof="0">
                <a:ln>
                  <a:noFill/>
                </a:ln>
                <a:solidFill>
                  <a:sysClr val="windowText" lastClr="000000"/>
                </a:solidFill>
                <a:effectLst/>
                <a:uLnTx/>
                <a:uFillTx/>
                <a:latin typeface="Verdana"/>
                <a:cs typeface="Verdana"/>
              </a:rPr>
              <a:t>Consultation</a:t>
            </a:r>
            <a:r>
              <a:rPr kumimoji="0" lang="nl-NL" sz="1600" b="0" i="0" u="none" strike="noStrike" kern="0" cap="none" spc="-55" normalizeH="0" baseline="0" noProof="0">
                <a:ln>
                  <a:noFill/>
                </a:ln>
                <a:solidFill>
                  <a:sysClr val="windowText" lastClr="000000"/>
                </a:solidFill>
                <a:effectLst/>
                <a:uLnTx/>
                <a:uFillTx/>
                <a:latin typeface="Verdana"/>
                <a:cs typeface="Verdana"/>
              </a:rPr>
              <a:t> </a:t>
            </a:r>
            <a:r>
              <a:rPr kumimoji="0" lang="nl-NL" sz="1600" b="0" i="0" u="none" strike="noStrike" kern="0" cap="none" spc="0" normalizeH="0" baseline="0" noProof="0">
                <a:ln>
                  <a:noFill/>
                </a:ln>
                <a:solidFill>
                  <a:sysClr val="windowText" lastClr="000000"/>
                </a:solidFill>
                <a:effectLst/>
                <a:uLnTx/>
                <a:uFillTx/>
                <a:latin typeface="Verdana"/>
                <a:cs typeface="Verdana"/>
              </a:rPr>
              <a:t>ends</a:t>
            </a:r>
            <a:r>
              <a:rPr kumimoji="0" lang="nl-NL" sz="1600" b="0" i="0" u="none" strike="noStrike" kern="0" cap="none" spc="-20" normalizeH="0" baseline="0" noProof="0">
                <a:ln>
                  <a:noFill/>
                </a:ln>
                <a:solidFill>
                  <a:sysClr val="windowText" lastClr="000000"/>
                </a:solidFill>
                <a:effectLst/>
                <a:uLnTx/>
                <a:uFillTx/>
                <a:latin typeface="Verdana"/>
                <a:cs typeface="Verdana"/>
              </a:rPr>
              <a:t> </a:t>
            </a:r>
            <a:r>
              <a:rPr kumimoji="0" lang="nl-NL" sz="1600" b="0" i="0" u="none" strike="noStrike" kern="0" cap="none" spc="0" normalizeH="0" baseline="0" noProof="0">
                <a:ln>
                  <a:noFill/>
                </a:ln>
                <a:solidFill>
                  <a:sysClr val="windowText" lastClr="000000"/>
                </a:solidFill>
                <a:effectLst/>
                <a:uLnTx/>
                <a:uFillTx/>
                <a:latin typeface="Verdana"/>
                <a:cs typeface="Verdana"/>
              </a:rPr>
              <a:t>on</a:t>
            </a:r>
            <a:r>
              <a:rPr kumimoji="0" lang="nl-NL" sz="1600" b="0" i="0" u="none" strike="noStrike" kern="0" cap="none" spc="-30" normalizeH="0" baseline="0" noProof="0">
                <a:ln>
                  <a:noFill/>
                </a:ln>
                <a:solidFill>
                  <a:sysClr val="windowText" lastClr="000000"/>
                </a:solidFill>
                <a:effectLst/>
                <a:uLnTx/>
                <a:uFillTx/>
                <a:latin typeface="Verdana"/>
                <a:cs typeface="Verdana"/>
              </a:rPr>
              <a:t> </a:t>
            </a:r>
            <a:r>
              <a:rPr kumimoji="0" lang="nl-NL" sz="1600" b="0" i="0" u="none" strike="noStrike" kern="0" cap="none" spc="0" normalizeH="0" baseline="0" noProof="0">
                <a:ln>
                  <a:noFill/>
                </a:ln>
                <a:solidFill>
                  <a:sysClr val="windowText" lastClr="000000"/>
                </a:solidFill>
                <a:effectLst/>
                <a:uLnTx/>
                <a:uFillTx/>
                <a:latin typeface="Verdana"/>
                <a:cs typeface="Verdana"/>
              </a:rPr>
              <a:t>17</a:t>
            </a:r>
            <a:r>
              <a:rPr kumimoji="0" lang="nl-NL" sz="1600" b="0" i="0" u="none" strike="noStrike" kern="0" cap="none" spc="-15" normalizeH="0" baseline="0" noProof="0">
                <a:ln>
                  <a:noFill/>
                </a:ln>
                <a:solidFill>
                  <a:sysClr val="windowText" lastClr="000000"/>
                </a:solidFill>
                <a:effectLst/>
                <a:uLnTx/>
                <a:uFillTx/>
                <a:latin typeface="Verdana"/>
                <a:cs typeface="Verdana"/>
              </a:rPr>
              <a:t> </a:t>
            </a:r>
            <a:r>
              <a:rPr kumimoji="0" lang="nl-NL" sz="1600" b="0" i="0" u="none" strike="noStrike" kern="0" cap="none" spc="0" normalizeH="0" baseline="0" noProof="0">
                <a:ln>
                  <a:noFill/>
                </a:ln>
                <a:solidFill>
                  <a:sysClr val="windowText" lastClr="000000"/>
                </a:solidFill>
                <a:effectLst/>
                <a:uLnTx/>
                <a:uFillTx/>
                <a:latin typeface="Verdana"/>
                <a:cs typeface="Verdana"/>
              </a:rPr>
              <a:t>November</a:t>
            </a:r>
            <a:r>
              <a:rPr kumimoji="0" lang="nl-NL" sz="1600" b="0" i="0" u="none" strike="noStrike" kern="0" cap="none" spc="-50" normalizeH="0" baseline="0" noProof="0">
                <a:ln>
                  <a:noFill/>
                </a:ln>
                <a:solidFill>
                  <a:sysClr val="windowText" lastClr="000000"/>
                </a:solidFill>
                <a:effectLst/>
                <a:uLnTx/>
                <a:uFillTx/>
                <a:latin typeface="Verdana"/>
                <a:cs typeface="Verdana"/>
              </a:rPr>
              <a:t> </a:t>
            </a:r>
            <a:r>
              <a:rPr kumimoji="0" lang="nl-NL" sz="1600" b="0" i="0" u="none" strike="noStrike" kern="0" cap="none" spc="-20" normalizeH="0" baseline="0" noProof="0">
                <a:ln>
                  <a:noFill/>
                </a:ln>
                <a:solidFill>
                  <a:sysClr val="windowText" lastClr="000000"/>
                </a:solidFill>
                <a:effectLst/>
                <a:uLnTx/>
                <a:uFillTx/>
                <a:latin typeface="Verdana"/>
                <a:cs typeface="Verdana"/>
              </a:rPr>
              <a:t>2023.</a:t>
            </a:r>
            <a:endParaRPr kumimoji="0" lang="nl-NL" sz="1600" b="0" i="0" u="none" strike="noStrike" kern="0" cap="none" spc="0" normalizeH="0" baseline="0" noProof="0">
              <a:ln>
                <a:noFill/>
              </a:ln>
              <a:solidFill>
                <a:sysClr val="windowText" lastClr="000000"/>
              </a:solidFill>
              <a:effectLst/>
              <a:uLnTx/>
              <a:uFillTx/>
              <a:latin typeface="Verdana"/>
              <a:cs typeface="Verdana"/>
            </a:endParaRPr>
          </a:p>
          <a:p>
            <a:pPr marL="372110" marR="0" lvl="0" indent="-359410" defTabSz="914400" eaLnBrk="1" fontAlgn="auto" latinLnBrk="0" hangingPunct="1">
              <a:lnSpc>
                <a:spcPct val="100000"/>
              </a:lnSpc>
              <a:spcBef>
                <a:spcPts val="1200"/>
              </a:spcBef>
              <a:spcAft>
                <a:spcPts val="0"/>
              </a:spcAft>
              <a:buClrTx/>
              <a:buSzTx/>
              <a:buFont typeface="Wingdings"/>
              <a:buChar char=""/>
              <a:tabLst>
                <a:tab pos="372110" algn="l"/>
              </a:tabLst>
              <a:defRPr/>
            </a:pPr>
            <a:r>
              <a:rPr kumimoji="0" lang="nl-NL" sz="1600" b="0" i="0" u="none" strike="noStrike" kern="0" cap="none" spc="0" normalizeH="0" baseline="0" noProof="0">
                <a:ln>
                  <a:noFill/>
                </a:ln>
                <a:solidFill>
                  <a:sysClr val="windowText" lastClr="000000"/>
                </a:solidFill>
                <a:effectLst/>
                <a:uLnTx/>
                <a:uFillTx/>
                <a:latin typeface="Verdana"/>
                <a:cs typeface="Verdana"/>
              </a:rPr>
              <a:t>Please</a:t>
            </a:r>
            <a:r>
              <a:rPr kumimoji="0" lang="nl-NL" sz="1600" b="0" i="0" u="none" strike="noStrike" kern="0" cap="none" spc="-40" normalizeH="0" baseline="0" noProof="0">
                <a:ln>
                  <a:noFill/>
                </a:ln>
                <a:solidFill>
                  <a:sysClr val="windowText" lastClr="000000"/>
                </a:solidFill>
                <a:effectLst/>
                <a:uLnTx/>
                <a:uFillTx/>
                <a:latin typeface="Verdana"/>
                <a:cs typeface="Verdana"/>
              </a:rPr>
              <a:t> </a:t>
            </a:r>
            <a:r>
              <a:rPr kumimoji="0" lang="nl-NL" sz="1600" b="0" i="0" u="none" strike="noStrike" kern="0" cap="none" spc="0" normalizeH="0" baseline="0" noProof="0">
                <a:ln>
                  <a:noFill/>
                </a:ln>
                <a:solidFill>
                  <a:sysClr val="windowText" lastClr="000000"/>
                </a:solidFill>
                <a:effectLst/>
                <a:uLnTx/>
                <a:uFillTx/>
                <a:latin typeface="Verdana"/>
                <a:cs typeface="Verdana"/>
              </a:rPr>
              <a:t>send</a:t>
            </a:r>
            <a:r>
              <a:rPr kumimoji="0" lang="nl-NL" sz="1600" b="0" i="0" u="none" strike="noStrike" kern="0" cap="none" spc="-30" normalizeH="0" baseline="0" noProof="0">
                <a:ln>
                  <a:noFill/>
                </a:ln>
                <a:solidFill>
                  <a:sysClr val="windowText" lastClr="000000"/>
                </a:solidFill>
                <a:effectLst/>
                <a:uLnTx/>
                <a:uFillTx/>
                <a:latin typeface="Verdana"/>
                <a:cs typeface="Verdana"/>
              </a:rPr>
              <a:t> </a:t>
            </a:r>
            <a:r>
              <a:rPr kumimoji="0" lang="nl-NL" sz="1600" b="0" i="0" u="none" strike="noStrike" kern="0" cap="none" spc="0" normalizeH="0" baseline="0" noProof="0">
                <a:ln>
                  <a:noFill/>
                </a:ln>
                <a:solidFill>
                  <a:sysClr val="windowText" lastClr="000000"/>
                </a:solidFill>
                <a:effectLst/>
                <a:uLnTx/>
                <a:uFillTx/>
                <a:latin typeface="Verdana"/>
                <a:cs typeface="Verdana"/>
              </a:rPr>
              <a:t>your</a:t>
            </a:r>
            <a:r>
              <a:rPr kumimoji="0" lang="nl-NL" sz="1600" b="0" i="0" u="none" strike="noStrike" kern="0" cap="none" spc="-20" normalizeH="0" baseline="0" noProof="0">
                <a:ln>
                  <a:noFill/>
                </a:ln>
                <a:solidFill>
                  <a:sysClr val="windowText" lastClr="000000"/>
                </a:solidFill>
                <a:effectLst/>
                <a:uLnTx/>
                <a:uFillTx/>
                <a:latin typeface="Verdana"/>
                <a:cs typeface="Verdana"/>
              </a:rPr>
              <a:t> </a:t>
            </a:r>
            <a:r>
              <a:rPr kumimoji="0" lang="nl-NL" sz="1600" b="0" i="0" u="none" strike="noStrike" kern="0" cap="none" spc="0" normalizeH="0" baseline="0" noProof="0">
                <a:ln>
                  <a:noFill/>
                </a:ln>
                <a:solidFill>
                  <a:sysClr val="windowText" lastClr="000000"/>
                </a:solidFill>
                <a:effectLst/>
                <a:uLnTx/>
                <a:uFillTx/>
                <a:latin typeface="Verdana"/>
                <a:cs typeface="Verdana"/>
              </a:rPr>
              <a:t>written</a:t>
            </a:r>
            <a:r>
              <a:rPr kumimoji="0" lang="nl-NL" sz="1600" b="0" i="0" u="none" strike="noStrike" kern="0" cap="none" spc="-20" normalizeH="0" baseline="0" noProof="0">
                <a:ln>
                  <a:noFill/>
                </a:ln>
                <a:solidFill>
                  <a:sysClr val="windowText" lastClr="000000"/>
                </a:solidFill>
                <a:effectLst/>
                <a:uLnTx/>
                <a:uFillTx/>
                <a:latin typeface="Verdana"/>
                <a:cs typeface="Verdana"/>
              </a:rPr>
              <a:t> </a:t>
            </a:r>
            <a:r>
              <a:rPr kumimoji="0" lang="nl-NL" sz="1600" b="0" i="0" u="none" strike="noStrike" kern="0" cap="none" spc="0" normalizeH="0" baseline="0" noProof="0">
                <a:ln>
                  <a:noFill/>
                </a:ln>
                <a:solidFill>
                  <a:sysClr val="windowText" lastClr="000000"/>
                </a:solidFill>
                <a:effectLst/>
                <a:uLnTx/>
                <a:uFillTx/>
                <a:latin typeface="Verdana"/>
                <a:cs typeface="Verdana"/>
              </a:rPr>
              <a:t>view</a:t>
            </a:r>
            <a:r>
              <a:rPr kumimoji="0" lang="nl-NL" sz="1600" b="0" i="0" u="none" strike="noStrike" kern="0" cap="none" spc="-25" normalizeH="0" baseline="0" noProof="0">
                <a:ln>
                  <a:noFill/>
                </a:ln>
                <a:solidFill>
                  <a:sysClr val="windowText" lastClr="000000"/>
                </a:solidFill>
                <a:effectLst/>
                <a:uLnTx/>
                <a:uFillTx/>
                <a:latin typeface="Verdana"/>
                <a:cs typeface="Verdana"/>
              </a:rPr>
              <a:t> </a:t>
            </a:r>
            <a:r>
              <a:rPr kumimoji="0" lang="nl-NL" sz="1600" b="0" i="0" u="none" strike="noStrike" kern="0" cap="none" spc="0" normalizeH="0" baseline="0" noProof="0">
                <a:ln>
                  <a:noFill/>
                </a:ln>
                <a:solidFill>
                  <a:sysClr val="windowText" lastClr="000000"/>
                </a:solidFill>
                <a:effectLst/>
                <a:uLnTx/>
                <a:uFillTx/>
                <a:latin typeface="Verdana"/>
                <a:cs typeface="Verdana"/>
              </a:rPr>
              <a:t>to </a:t>
            </a:r>
            <a:r>
              <a:rPr kumimoji="0" lang="nl-NL" sz="1600" b="0" i="0" u="sng" strike="noStrike" kern="0" cap="none" spc="-10" normalizeH="0" baseline="0" noProof="0">
                <a:ln>
                  <a:noFill/>
                </a:ln>
                <a:solidFill>
                  <a:sysClr val="windowText" lastClr="000000"/>
                </a:solidFill>
                <a:effectLst/>
                <a:uLnTx/>
                <a:uFill>
                  <a:solidFill>
                    <a:srgbClr val="000000"/>
                  </a:solidFill>
                </a:uFill>
                <a:latin typeface="Verdana"/>
                <a:cs typeface="Verdana"/>
                <a:hlinkClick r:id="rId4"/>
              </a:rPr>
              <a:t>gasmarket@gastransport.nl</a:t>
            </a:r>
            <a:endParaRPr kumimoji="0" lang="nl-NL" sz="1600" b="0" i="0" u="none" strike="noStrike" kern="0" cap="none" spc="0" normalizeH="0" baseline="0" noProof="0">
              <a:ln>
                <a:noFill/>
              </a:ln>
              <a:solidFill>
                <a:sysClr val="windowText" lastClr="000000"/>
              </a:solidFill>
              <a:effectLst/>
              <a:uLnTx/>
              <a:uFillTx/>
              <a:latin typeface="Verdana"/>
              <a:cs typeface="Verdana"/>
            </a:endParaRPr>
          </a:p>
          <a:p>
            <a:pPr marL="372110" marR="196215" lvl="0" indent="-360045" defTabSz="914400" eaLnBrk="1" fontAlgn="auto" latinLnBrk="0" hangingPunct="1">
              <a:lnSpc>
                <a:spcPct val="100000"/>
              </a:lnSpc>
              <a:spcBef>
                <a:spcPts val="1200"/>
              </a:spcBef>
              <a:spcAft>
                <a:spcPts val="0"/>
              </a:spcAft>
              <a:buClrTx/>
              <a:buSzTx/>
              <a:buFont typeface="Wingdings"/>
              <a:buChar char=""/>
              <a:tabLst>
                <a:tab pos="372110" algn="l"/>
              </a:tabLst>
              <a:defRPr/>
            </a:pPr>
            <a:r>
              <a:rPr kumimoji="0" lang="nl-NL" sz="1600" b="0" i="0" u="none" strike="noStrike" kern="0" cap="none" spc="0" normalizeH="0" baseline="0" noProof="0">
                <a:ln>
                  <a:noFill/>
                </a:ln>
                <a:solidFill>
                  <a:sysClr val="windowText" lastClr="000000"/>
                </a:solidFill>
                <a:effectLst/>
                <a:uLnTx/>
                <a:uFillTx/>
                <a:latin typeface="Verdana"/>
                <a:cs typeface="Verdana"/>
              </a:rPr>
              <a:t>Your</a:t>
            </a:r>
            <a:r>
              <a:rPr kumimoji="0" lang="nl-NL" sz="1600" b="0" i="0" u="none" strike="noStrike" kern="0" cap="none" spc="-35" normalizeH="0" baseline="0" noProof="0">
                <a:ln>
                  <a:noFill/>
                </a:ln>
                <a:solidFill>
                  <a:sysClr val="windowText" lastClr="000000"/>
                </a:solidFill>
                <a:effectLst/>
                <a:uLnTx/>
                <a:uFillTx/>
                <a:latin typeface="Verdana"/>
                <a:cs typeface="Verdana"/>
              </a:rPr>
              <a:t> </a:t>
            </a:r>
            <a:r>
              <a:rPr kumimoji="0" lang="nl-NL" sz="1600" b="0" i="0" u="none" strike="noStrike" kern="0" cap="none" spc="0" normalizeH="0" baseline="0" noProof="0">
                <a:ln>
                  <a:noFill/>
                </a:ln>
                <a:solidFill>
                  <a:sysClr val="windowText" lastClr="000000"/>
                </a:solidFill>
                <a:effectLst/>
                <a:uLnTx/>
                <a:uFillTx/>
                <a:latin typeface="Verdana"/>
                <a:cs typeface="Verdana"/>
              </a:rPr>
              <a:t>written</a:t>
            </a:r>
            <a:r>
              <a:rPr kumimoji="0" lang="nl-NL" sz="1600" b="0" i="0" u="none" strike="noStrike" kern="0" cap="none" spc="-35" normalizeH="0" baseline="0" noProof="0">
                <a:ln>
                  <a:noFill/>
                </a:ln>
                <a:solidFill>
                  <a:sysClr val="windowText" lastClr="000000"/>
                </a:solidFill>
                <a:effectLst/>
                <a:uLnTx/>
                <a:uFillTx/>
                <a:latin typeface="Verdana"/>
                <a:cs typeface="Verdana"/>
              </a:rPr>
              <a:t> </a:t>
            </a:r>
            <a:r>
              <a:rPr kumimoji="0" lang="nl-NL" sz="1600" b="0" i="0" u="none" strike="noStrike" kern="0" cap="none" spc="0" normalizeH="0" baseline="0" noProof="0">
                <a:ln>
                  <a:noFill/>
                </a:ln>
                <a:solidFill>
                  <a:sysClr val="windowText" lastClr="000000"/>
                </a:solidFill>
                <a:effectLst/>
                <a:uLnTx/>
                <a:uFillTx/>
                <a:latin typeface="Verdana"/>
                <a:cs typeface="Verdana"/>
              </a:rPr>
              <a:t>views</a:t>
            </a:r>
            <a:r>
              <a:rPr kumimoji="0" lang="nl-NL" sz="1600" b="0" i="0" u="none" strike="noStrike" kern="0" cap="none" spc="-35" normalizeH="0" baseline="0" noProof="0">
                <a:ln>
                  <a:noFill/>
                </a:ln>
                <a:solidFill>
                  <a:sysClr val="windowText" lastClr="000000"/>
                </a:solidFill>
                <a:effectLst/>
                <a:uLnTx/>
                <a:uFillTx/>
                <a:latin typeface="Verdana"/>
                <a:cs typeface="Verdana"/>
              </a:rPr>
              <a:t> </a:t>
            </a:r>
            <a:r>
              <a:rPr kumimoji="0" lang="nl-NL" sz="1600" b="0" i="0" u="none" strike="noStrike" kern="0" cap="none" spc="0" normalizeH="0" baseline="0" noProof="0">
                <a:ln>
                  <a:noFill/>
                </a:ln>
                <a:solidFill>
                  <a:sysClr val="windowText" lastClr="000000"/>
                </a:solidFill>
                <a:effectLst/>
                <a:uLnTx/>
                <a:uFillTx/>
                <a:latin typeface="Verdana"/>
                <a:cs typeface="Verdana"/>
              </a:rPr>
              <a:t>will</a:t>
            </a:r>
            <a:r>
              <a:rPr kumimoji="0" lang="nl-NL" sz="1600" b="0" i="0" u="none" strike="noStrike" kern="0" cap="none" spc="-35" normalizeH="0" baseline="0" noProof="0">
                <a:ln>
                  <a:noFill/>
                </a:ln>
                <a:solidFill>
                  <a:sysClr val="windowText" lastClr="000000"/>
                </a:solidFill>
                <a:effectLst/>
                <a:uLnTx/>
                <a:uFillTx/>
                <a:latin typeface="Verdana"/>
                <a:cs typeface="Verdana"/>
              </a:rPr>
              <a:t> </a:t>
            </a:r>
            <a:r>
              <a:rPr kumimoji="0" lang="nl-NL" sz="1600" b="0" i="0" u="none" strike="noStrike" kern="0" cap="none" spc="0" normalizeH="0" baseline="0" noProof="0">
                <a:ln>
                  <a:noFill/>
                </a:ln>
                <a:solidFill>
                  <a:sysClr val="windowText" lastClr="000000"/>
                </a:solidFill>
                <a:effectLst/>
                <a:uLnTx/>
                <a:uFillTx/>
                <a:latin typeface="Verdana"/>
                <a:cs typeface="Verdana"/>
              </a:rPr>
              <a:t>be considered in</a:t>
            </a:r>
            <a:r>
              <a:rPr kumimoji="0" lang="nl-NL" sz="1600" b="0" i="0" u="none" strike="noStrike" kern="0" cap="none" spc="-20" normalizeH="0" baseline="0" noProof="0">
                <a:ln>
                  <a:noFill/>
                </a:ln>
                <a:solidFill>
                  <a:sysClr val="windowText" lastClr="000000"/>
                </a:solidFill>
                <a:effectLst/>
                <a:uLnTx/>
                <a:uFillTx/>
                <a:latin typeface="Verdana"/>
                <a:cs typeface="Verdana"/>
              </a:rPr>
              <a:t> </a:t>
            </a:r>
            <a:r>
              <a:rPr kumimoji="0" lang="nl-NL" sz="1600" b="0" i="0" u="none" strike="noStrike" kern="0" cap="none" spc="0" normalizeH="0" baseline="0" noProof="0">
                <a:ln>
                  <a:noFill/>
                </a:ln>
                <a:solidFill>
                  <a:sysClr val="windowText" lastClr="000000"/>
                </a:solidFill>
                <a:effectLst/>
                <a:uLnTx/>
                <a:uFillTx/>
                <a:latin typeface="Verdana"/>
                <a:cs typeface="Verdana"/>
              </a:rPr>
              <a:t>our</a:t>
            </a:r>
            <a:r>
              <a:rPr kumimoji="0" lang="nl-NL" sz="1600" b="0" i="0" u="none" strike="noStrike" kern="0" cap="none" spc="-10" normalizeH="0" baseline="0" noProof="0">
                <a:ln>
                  <a:noFill/>
                </a:ln>
                <a:solidFill>
                  <a:sysClr val="windowText" lastClr="000000"/>
                </a:solidFill>
                <a:effectLst/>
                <a:uLnTx/>
                <a:uFillTx/>
                <a:latin typeface="Verdana"/>
                <a:cs typeface="Verdana"/>
              </a:rPr>
              <a:t> </a:t>
            </a:r>
            <a:r>
              <a:rPr kumimoji="0" lang="nl-NL" sz="1600" b="0" i="0" u="none" strike="noStrike" kern="0" cap="none" spc="0" normalizeH="0" baseline="0" noProof="0">
                <a:ln>
                  <a:noFill/>
                </a:ln>
                <a:solidFill>
                  <a:sysClr val="windowText" lastClr="000000"/>
                </a:solidFill>
                <a:effectLst/>
                <a:uLnTx/>
                <a:uFillTx/>
                <a:latin typeface="Verdana"/>
                <a:cs typeface="Verdana"/>
              </a:rPr>
              <a:t>advice</a:t>
            </a:r>
            <a:r>
              <a:rPr kumimoji="0" lang="nl-NL" sz="1600" b="0" i="0" u="none" strike="noStrike" kern="0" cap="none" spc="-45" normalizeH="0" baseline="0" noProof="0">
                <a:ln>
                  <a:noFill/>
                </a:ln>
                <a:solidFill>
                  <a:sysClr val="windowText" lastClr="000000"/>
                </a:solidFill>
                <a:effectLst/>
                <a:uLnTx/>
                <a:uFillTx/>
                <a:latin typeface="Verdana"/>
                <a:cs typeface="Verdana"/>
              </a:rPr>
              <a:t> </a:t>
            </a:r>
            <a:r>
              <a:rPr kumimoji="0" lang="nl-NL" sz="1600" b="0" i="0" u="none" strike="noStrike" kern="0" cap="none" spc="0" normalizeH="0" baseline="0" noProof="0">
                <a:ln>
                  <a:noFill/>
                </a:ln>
                <a:solidFill>
                  <a:sysClr val="windowText" lastClr="000000"/>
                </a:solidFill>
                <a:effectLst/>
                <a:uLnTx/>
                <a:uFillTx/>
                <a:latin typeface="Verdana"/>
                <a:cs typeface="Verdana"/>
              </a:rPr>
              <a:t>to</a:t>
            </a:r>
            <a:r>
              <a:rPr kumimoji="0" lang="nl-NL" sz="1600" b="0" i="0" u="none" strike="noStrike" kern="0" cap="none" spc="-10" normalizeH="0" baseline="0" noProof="0">
                <a:ln>
                  <a:noFill/>
                </a:ln>
                <a:solidFill>
                  <a:sysClr val="windowText" lastClr="000000"/>
                </a:solidFill>
                <a:effectLst/>
                <a:uLnTx/>
                <a:uFillTx/>
                <a:latin typeface="Verdana"/>
                <a:cs typeface="Verdana"/>
              </a:rPr>
              <a:t> </a:t>
            </a:r>
            <a:r>
              <a:rPr kumimoji="0" lang="nl-NL" sz="1600" b="0" i="0" u="none" strike="noStrike" kern="0" cap="none" spc="0" normalizeH="0" baseline="0" noProof="0">
                <a:ln>
                  <a:noFill/>
                </a:ln>
                <a:solidFill>
                  <a:sysClr val="windowText" lastClr="000000"/>
                </a:solidFill>
                <a:effectLst/>
                <a:uLnTx/>
                <a:uFillTx/>
                <a:latin typeface="Verdana"/>
                <a:cs typeface="Verdana"/>
              </a:rPr>
              <a:t>the</a:t>
            </a:r>
            <a:r>
              <a:rPr kumimoji="0" lang="nl-NL" sz="1600" b="0" i="0" u="none" strike="noStrike" kern="0" cap="none" spc="-15" normalizeH="0" baseline="0" noProof="0">
                <a:ln>
                  <a:noFill/>
                </a:ln>
                <a:solidFill>
                  <a:sysClr val="windowText" lastClr="000000"/>
                </a:solidFill>
                <a:effectLst/>
                <a:uLnTx/>
                <a:uFillTx/>
                <a:latin typeface="Verdana"/>
                <a:cs typeface="Verdana"/>
              </a:rPr>
              <a:t> </a:t>
            </a:r>
            <a:r>
              <a:rPr kumimoji="0" lang="nl-NL" sz="1600" b="0" i="0" u="none" strike="noStrike" kern="0" cap="none" spc="-10" normalizeH="0" baseline="0" noProof="0">
                <a:ln>
                  <a:noFill/>
                </a:ln>
                <a:solidFill>
                  <a:sysClr val="windowText" lastClr="000000"/>
                </a:solidFill>
                <a:effectLst/>
                <a:uLnTx/>
                <a:uFillTx/>
                <a:latin typeface="Verdana"/>
                <a:cs typeface="Verdana"/>
              </a:rPr>
              <a:t>State Secretary.</a:t>
            </a:r>
            <a:endParaRPr kumimoji="0" lang="nl-NL" sz="1600" b="0" i="0" u="none" strike="noStrike" kern="0" cap="none" spc="0" normalizeH="0" baseline="0" noProof="0">
              <a:ln>
                <a:noFill/>
              </a:ln>
              <a:solidFill>
                <a:sysClr val="windowText" lastClr="000000"/>
              </a:solidFill>
              <a:effectLst/>
              <a:uLnTx/>
              <a:uFillTx/>
              <a:latin typeface="Verdana"/>
              <a:cs typeface="Verdana"/>
            </a:endParaRPr>
          </a:p>
          <a:p>
            <a:pPr marL="733425" marR="0" lvl="1" indent="-361315" defTabSz="914400" eaLnBrk="1" fontAlgn="auto" latinLnBrk="0" hangingPunct="1">
              <a:lnSpc>
                <a:spcPct val="100000"/>
              </a:lnSpc>
              <a:spcBef>
                <a:spcPts val="1195"/>
              </a:spcBef>
              <a:spcAft>
                <a:spcPts val="0"/>
              </a:spcAft>
              <a:buClrTx/>
              <a:buSzTx/>
              <a:buFont typeface="Wingdings"/>
              <a:buChar char=""/>
              <a:tabLst>
                <a:tab pos="733425" algn="l"/>
              </a:tabLst>
              <a:defRPr/>
            </a:pPr>
            <a:r>
              <a:rPr kumimoji="0" lang="nl-NL" sz="1400" b="0" i="0" u="none" strike="noStrike" kern="0" cap="none" spc="0" normalizeH="0" baseline="0" noProof="0">
                <a:ln>
                  <a:noFill/>
                </a:ln>
                <a:solidFill>
                  <a:sysClr val="windowText" lastClr="000000"/>
                </a:solidFill>
                <a:effectLst/>
                <a:uLnTx/>
                <a:uFillTx/>
                <a:latin typeface="Verdana"/>
                <a:cs typeface="Verdana"/>
              </a:rPr>
              <a:t>Letter</a:t>
            </a:r>
            <a:r>
              <a:rPr kumimoji="0" lang="nl-NL" sz="1400" b="0" i="0" u="none" strike="noStrike" kern="0" cap="none" spc="-35" normalizeH="0" baseline="0" noProof="0">
                <a:ln>
                  <a:noFill/>
                </a:ln>
                <a:solidFill>
                  <a:sysClr val="windowText" lastClr="000000"/>
                </a:solidFill>
                <a:effectLst/>
                <a:uLnTx/>
                <a:uFillTx/>
                <a:latin typeface="Verdana"/>
                <a:cs typeface="Verdana"/>
              </a:rPr>
              <a:t> </a:t>
            </a:r>
            <a:r>
              <a:rPr kumimoji="0" lang="nl-NL" sz="1400" b="0" i="0" u="none" strike="noStrike" kern="0" cap="none" spc="0" normalizeH="0" baseline="0" noProof="0">
                <a:ln>
                  <a:noFill/>
                </a:ln>
                <a:solidFill>
                  <a:sysClr val="windowText" lastClr="000000"/>
                </a:solidFill>
                <a:effectLst/>
                <a:uLnTx/>
                <a:uFillTx/>
                <a:latin typeface="Verdana"/>
                <a:cs typeface="Verdana"/>
              </a:rPr>
              <a:t>will</a:t>
            </a:r>
            <a:r>
              <a:rPr kumimoji="0" lang="nl-NL" sz="1400" b="0" i="0" u="none" strike="noStrike" kern="0" cap="none" spc="-10" normalizeH="0" baseline="0" noProof="0">
                <a:ln>
                  <a:noFill/>
                </a:ln>
                <a:solidFill>
                  <a:sysClr val="windowText" lastClr="000000"/>
                </a:solidFill>
                <a:effectLst/>
                <a:uLnTx/>
                <a:uFillTx/>
                <a:latin typeface="Verdana"/>
                <a:cs typeface="Verdana"/>
              </a:rPr>
              <a:t> </a:t>
            </a:r>
            <a:r>
              <a:rPr kumimoji="0" lang="nl-NL" sz="1400" b="0" i="0" u="none" strike="noStrike" kern="0" cap="none" spc="0" normalizeH="0" baseline="0" noProof="0">
                <a:ln>
                  <a:noFill/>
                </a:ln>
                <a:solidFill>
                  <a:sysClr val="windowText" lastClr="000000"/>
                </a:solidFill>
                <a:effectLst/>
                <a:uLnTx/>
                <a:uFillTx/>
                <a:latin typeface="Verdana"/>
                <a:cs typeface="Verdana"/>
              </a:rPr>
              <a:t>be</a:t>
            </a:r>
            <a:r>
              <a:rPr kumimoji="0" lang="nl-NL" sz="1400" b="0" i="0" u="none" strike="noStrike" kern="0" cap="none" spc="-10" normalizeH="0" baseline="0" noProof="0">
                <a:ln>
                  <a:noFill/>
                </a:ln>
                <a:solidFill>
                  <a:sysClr val="windowText" lastClr="000000"/>
                </a:solidFill>
                <a:effectLst/>
                <a:uLnTx/>
                <a:uFillTx/>
                <a:latin typeface="Verdana"/>
                <a:cs typeface="Verdana"/>
              </a:rPr>
              <a:t> </a:t>
            </a:r>
            <a:r>
              <a:rPr kumimoji="0" lang="nl-NL" sz="1400" b="0" i="0" u="none" strike="noStrike" kern="0" cap="none" spc="0" normalizeH="0" baseline="0" noProof="0">
                <a:ln>
                  <a:noFill/>
                </a:ln>
                <a:solidFill>
                  <a:sysClr val="windowText" lastClr="000000"/>
                </a:solidFill>
                <a:effectLst/>
                <a:uLnTx/>
                <a:uFillTx/>
                <a:latin typeface="Verdana"/>
                <a:cs typeface="Verdana"/>
              </a:rPr>
              <a:t>sent</a:t>
            </a:r>
            <a:r>
              <a:rPr kumimoji="0" lang="nl-NL" sz="1400" b="0" i="0" u="none" strike="noStrike" kern="0" cap="none" spc="-15" normalizeH="0" baseline="0" noProof="0">
                <a:ln>
                  <a:noFill/>
                </a:ln>
                <a:solidFill>
                  <a:sysClr val="windowText" lastClr="000000"/>
                </a:solidFill>
                <a:effectLst/>
                <a:uLnTx/>
                <a:uFillTx/>
                <a:latin typeface="Verdana"/>
                <a:cs typeface="Verdana"/>
              </a:rPr>
              <a:t> </a:t>
            </a:r>
            <a:r>
              <a:rPr kumimoji="0" lang="nl-NL" sz="1400" b="0" i="0" u="none" strike="noStrike" kern="0" cap="none" spc="0" normalizeH="0" baseline="0" noProof="0">
                <a:ln>
                  <a:noFill/>
                </a:ln>
                <a:solidFill>
                  <a:sysClr val="windowText" lastClr="000000"/>
                </a:solidFill>
                <a:effectLst/>
                <a:uLnTx/>
                <a:uFillTx/>
                <a:latin typeface="Verdana"/>
                <a:cs typeface="Verdana"/>
              </a:rPr>
              <a:t>before</a:t>
            </a:r>
            <a:r>
              <a:rPr kumimoji="0" lang="nl-NL" sz="1400" b="0" i="0" u="none" strike="noStrike" kern="0" cap="none" spc="-10" normalizeH="0" baseline="0" noProof="0">
                <a:ln>
                  <a:noFill/>
                </a:ln>
                <a:solidFill>
                  <a:sysClr val="windowText" lastClr="000000"/>
                </a:solidFill>
                <a:effectLst/>
                <a:uLnTx/>
                <a:uFillTx/>
                <a:latin typeface="Verdana"/>
                <a:cs typeface="Verdana"/>
              </a:rPr>
              <a:t> </a:t>
            </a:r>
            <a:r>
              <a:rPr kumimoji="0" lang="nl-NL" sz="1400" b="0" i="0" u="none" strike="noStrike" kern="0" cap="none" spc="0" normalizeH="0" baseline="0" noProof="0">
                <a:ln>
                  <a:noFill/>
                </a:ln>
                <a:solidFill>
                  <a:sysClr val="windowText" lastClr="000000"/>
                </a:solidFill>
                <a:effectLst/>
                <a:uLnTx/>
                <a:uFillTx/>
                <a:latin typeface="Verdana"/>
                <a:cs typeface="Verdana"/>
              </a:rPr>
              <a:t>1</a:t>
            </a:r>
            <a:r>
              <a:rPr kumimoji="0" lang="nl-NL" sz="1400" b="0" i="0" u="none" strike="noStrike" kern="0" cap="none" spc="-10" normalizeH="0" baseline="0" noProof="0">
                <a:ln>
                  <a:noFill/>
                </a:ln>
                <a:solidFill>
                  <a:sysClr val="windowText" lastClr="000000"/>
                </a:solidFill>
                <a:effectLst/>
                <a:uLnTx/>
                <a:uFillTx/>
                <a:latin typeface="Verdana"/>
                <a:cs typeface="Verdana"/>
              </a:rPr>
              <a:t> </a:t>
            </a:r>
            <a:r>
              <a:rPr kumimoji="0" lang="nl-NL" sz="1400" b="0" i="0" u="none" strike="noStrike" kern="0" cap="none" spc="0" normalizeH="0" baseline="0" noProof="0">
                <a:ln>
                  <a:noFill/>
                </a:ln>
                <a:solidFill>
                  <a:sysClr val="windowText" lastClr="000000"/>
                </a:solidFill>
                <a:effectLst/>
                <a:uLnTx/>
                <a:uFillTx/>
                <a:latin typeface="Verdana"/>
                <a:cs typeface="Verdana"/>
              </a:rPr>
              <a:t>February</a:t>
            </a:r>
            <a:r>
              <a:rPr kumimoji="0" lang="nl-NL" sz="1400" b="0" i="0" u="none" strike="noStrike" kern="0" cap="none" spc="-5" normalizeH="0" baseline="0" noProof="0">
                <a:ln>
                  <a:noFill/>
                </a:ln>
                <a:solidFill>
                  <a:sysClr val="windowText" lastClr="000000"/>
                </a:solidFill>
                <a:effectLst/>
                <a:uLnTx/>
                <a:uFillTx/>
                <a:latin typeface="Verdana"/>
                <a:cs typeface="Verdana"/>
              </a:rPr>
              <a:t> </a:t>
            </a:r>
            <a:r>
              <a:rPr kumimoji="0" lang="nl-NL" sz="1400" b="0" i="0" u="none" strike="noStrike" kern="0" cap="none" spc="-20" normalizeH="0" baseline="0" noProof="0">
                <a:ln>
                  <a:noFill/>
                </a:ln>
                <a:solidFill>
                  <a:sysClr val="windowText" lastClr="000000"/>
                </a:solidFill>
                <a:effectLst/>
                <a:uLnTx/>
                <a:uFillTx/>
                <a:latin typeface="Verdana"/>
                <a:cs typeface="Verdana"/>
              </a:rPr>
              <a:t>2024.</a:t>
            </a:r>
            <a:endParaRPr kumimoji="0" lang="nl-NL" sz="1400" b="0" i="0" u="none" strike="noStrike" kern="0" cap="none" spc="0" normalizeH="0" baseline="0" noProof="0">
              <a:ln>
                <a:noFill/>
              </a:ln>
              <a:solidFill>
                <a:sysClr val="windowText" lastClr="000000"/>
              </a:solidFill>
              <a:effectLst/>
              <a:uLnTx/>
              <a:uFillTx/>
              <a:latin typeface="Verdana"/>
              <a:cs typeface="Verdana"/>
            </a:endParaRPr>
          </a:p>
        </p:txBody>
      </p:sp>
      <p:sp>
        <p:nvSpPr>
          <p:cNvPr id="9" name="object 9"/>
          <p:cNvSpPr txBox="1"/>
          <p:nvPr/>
        </p:nvSpPr>
        <p:spPr>
          <a:xfrm>
            <a:off x="6054344" y="464565"/>
            <a:ext cx="889635" cy="147955"/>
          </a:xfrm>
          <a:prstGeom prst="rect">
            <a:avLst/>
          </a:prstGeom>
        </p:spPr>
        <p:txBody>
          <a:bodyPr vert="horz" wrap="square" lIns="0" tIns="13335" rIns="0" bIns="0" rtlCol="0">
            <a:spAutoFit/>
          </a:bodyPr>
          <a:lstStyle/>
          <a:p>
            <a:pPr marL="12700" marR="0" lvl="0" indent="0" defTabSz="914400" eaLnBrk="1" fontAlgn="auto" latinLnBrk="0" hangingPunct="1">
              <a:lnSpc>
                <a:spcPct val="100000"/>
              </a:lnSpc>
              <a:spcBef>
                <a:spcPts val="105"/>
              </a:spcBef>
              <a:spcAft>
                <a:spcPts val="0"/>
              </a:spcAft>
              <a:buClrTx/>
              <a:buSzTx/>
              <a:buFontTx/>
              <a:buNone/>
              <a:tabLst/>
              <a:defRPr/>
            </a:pPr>
            <a:r>
              <a:rPr kumimoji="0" sz="800" b="0" i="0" u="none" strike="noStrike" kern="0" cap="none" spc="0" normalizeH="0" baseline="0" noProof="0">
                <a:ln>
                  <a:noFill/>
                </a:ln>
                <a:solidFill>
                  <a:sysClr val="windowText" lastClr="000000"/>
                </a:solidFill>
                <a:effectLst/>
                <a:uLnTx/>
                <a:uFillTx/>
                <a:latin typeface="Verdana"/>
                <a:cs typeface="Verdana"/>
              </a:rPr>
              <a:t>17</a:t>
            </a:r>
            <a:r>
              <a:rPr kumimoji="0" sz="800" b="0" i="0" u="none" strike="noStrike" kern="0" cap="none" spc="-10" normalizeH="0" baseline="0" noProof="0">
                <a:ln>
                  <a:noFill/>
                </a:ln>
                <a:solidFill>
                  <a:sysClr val="windowText" lastClr="000000"/>
                </a:solidFill>
                <a:effectLst/>
                <a:uLnTx/>
                <a:uFillTx/>
                <a:latin typeface="Verdana"/>
                <a:cs typeface="Verdana"/>
              </a:rPr>
              <a:t> </a:t>
            </a:r>
            <a:r>
              <a:rPr kumimoji="0" sz="800" b="0" i="0" u="none" strike="noStrike" kern="0" cap="none" spc="0" normalizeH="0" baseline="0" noProof="0">
                <a:ln>
                  <a:noFill/>
                </a:ln>
                <a:solidFill>
                  <a:sysClr val="windowText" lastClr="000000"/>
                </a:solidFill>
                <a:effectLst/>
                <a:uLnTx/>
                <a:uFillTx/>
                <a:latin typeface="Verdana"/>
                <a:cs typeface="Verdana"/>
              </a:rPr>
              <a:t>October</a:t>
            </a:r>
            <a:r>
              <a:rPr kumimoji="0" sz="800" b="0" i="0" u="none" strike="noStrike" kern="0" cap="none" spc="-25" normalizeH="0" baseline="0" noProof="0">
                <a:ln>
                  <a:noFill/>
                </a:ln>
                <a:solidFill>
                  <a:sysClr val="windowText" lastClr="000000"/>
                </a:solidFill>
                <a:effectLst/>
                <a:uLnTx/>
                <a:uFillTx/>
                <a:latin typeface="Verdana"/>
                <a:cs typeface="Verdana"/>
              </a:rPr>
              <a:t> </a:t>
            </a:r>
            <a:r>
              <a:rPr kumimoji="0" sz="800" b="0" i="0" u="none" strike="noStrike" kern="0" cap="none" spc="-20" normalizeH="0" baseline="0" noProof="0">
                <a:ln>
                  <a:noFill/>
                </a:ln>
                <a:solidFill>
                  <a:sysClr val="windowText" lastClr="000000"/>
                </a:solidFill>
                <a:effectLst/>
                <a:uLnTx/>
                <a:uFillTx/>
                <a:latin typeface="Verdana"/>
                <a:cs typeface="Verdana"/>
              </a:rPr>
              <a:t>2023</a:t>
            </a:r>
            <a:endParaRPr kumimoji="0" sz="800" b="0" i="0" u="none" strike="noStrike" kern="0" cap="none" spc="0" normalizeH="0" baseline="0" noProof="0">
              <a:ln>
                <a:noFill/>
              </a:ln>
              <a:solidFill>
                <a:sysClr val="windowText" lastClr="000000"/>
              </a:solidFill>
              <a:effectLst/>
              <a:uLnTx/>
              <a:uFillTx/>
              <a:latin typeface="Verdana"/>
              <a:cs typeface="Verdan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12700" rIns="0" bIns="0" rtlCol="0">
            <a:spAutoFit/>
          </a:bodyPr>
          <a:lstStyle/>
          <a:p>
            <a:pPr marL="977900">
              <a:lnSpc>
                <a:spcPct val="100000"/>
              </a:lnSpc>
              <a:spcBef>
                <a:spcPts val="100"/>
              </a:spcBef>
            </a:pPr>
            <a:r>
              <a:rPr lang="nl-NL"/>
              <a:t>Three topics</a:t>
            </a:r>
            <a:endParaRPr spc="-10"/>
          </a:p>
        </p:txBody>
      </p:sp>
      <p:sp>
        <p:nvSpPr>
          <p:cNvPr id="4" name="object 4"/>
          <p:cNvSpPr txBox="1"/>
          <p:nvPr/>
        </p:nvSpPr>
        <p:spPr>
          <a:xfrm>
            <a:off x="814832" y="2342164"/>
            <a:ext cx="8105037" cy="3045064"/>
          </a:xfrm>
          <a:prstGeom prst="rect">
            <a:avLst/>
          </a:prstGeom>
        </p:spPr>
        <p:txBody>
          <a:bodyPr vert="horz" wrap="square" lIns="0" tIns="13335" rIns="0" bIns="0" rtlCol="0" anchor="t">
            <a:spAutoFit/>
          </a:bodyPr>
          <a:lstStyle/>
          <a:p>
            <a:pPr marL="372110" marR="149225" indent="-360045">
              <a:spcBef>
                <a:spcPts val="105"/>
              </a:spcBef>
              <a:buFont typeface="Arial" panose="020B0604020202020204" pitchFamily="34" charset="0"/>
              <a:buChar char="•"/>
              <a:tabLst>
                <a:tab pos="372110" algn="l"/>
              </a:tabLst>
              <a:defRPr/>
            </a:pPr>
            <a:r>
              <a:rPr lang="en-US" sz="2400" b="1" kern="0">
                <a:cs typeface="Calibri"/>
              </a:rPr>
              <a:t>Consultation</a:t>
            </a:r>
            <a:r>
              <a:rPr kumimoji="0" lang="en-US" sz="2400" b="1" i="0" u="none" strike="noStrike" kern="0" cap="none" spc="0" normalizeH="0" baseline="0" noProof="0">
                <a:ln>
                  <a:noFill/>
                </a:ln>
                <a:effectLst/>
                <a:uLnTx/>
                <a:uFillTx/>
                <a:cs typeface="Calibri"/>
              </a:rPr>
              <a:t> </a:t>
            </a:r>
            <a:r>
              <a:rPr lang="en-US" sz="2400" b="1" kern="0">
                <a:cs typeface="Calibri"/>
              </a:rPr>
              <a:t>of the </a:t>
            </a:r>
            <a:r>
              <a:rPr kumimoji="0" lang="en-US" sz="2400" b="1" i="0" u="none" strike="noStrike" kern="0" cap="none" spc="0" normalizeH="0" baseline="0" noProof="0">
                <a:ln>
                  <a:noFill/>
                </a:ln>
                <a:effectLst/>
                <a:uLnTx/>
                <a:uFillTx/>
                <a:cs typeface="Calibri"/>
              </a:rPr>
              <a:t>planning assumption</a:t>
            </a:r>
            <a:r>
              <a:rPr lang="en-US" sz="2400" b="1" kern="0">
                <a:cs typeface="Calibri"/>
              </a:rPr>
              <a:t>s used for modelling the Groningen production</a:t>
            </a:r>
          </a:p>
          <a:p>
            <a:pPr marL="372110" marR="149225" lvl="0" indent="-360045" defTabSz="914400" eaLnBrk="1" fontAlgn="auto" latinLnBrk="0" hangingPunct="1">
              <a:lnSpc>
                <a:spcPct val="100000"/>
              </a:lnSpc>
              <a:spcBef>
                <a:spcPts val="105"/>
              </a:spcBef>
              <a:spcAft>
                <a:spcPts val="0"/>
              </a:spcAft>
              <a:buClrTx/>
              <a:buSzTx/>
              <a:buFont typeface="Arial" panose="020B0604020202020204" pitchFamily="34" charset="0"/>
              <a:buChar char="•"/>
              <a:tabLst>
                <a:tab pos="372110" algn="l"/>
              </a:tabLst>
              <a:defRPr/>
            </a:pPr>
            <a:endParaRPr kumimoji="0" lang="en-US" sz="2400" b="1" i="0" u="none" strike="noStrike" kern="0" cap="none" spc="0" normalizeH="0" baseline="0" noProof="0">
              <a:ln>
                <a:noFill/>
              </a:ln>
              <a:solidFill>
                <a:sysClr val="windowText" lastClr="000000"/>
              </a:solidFill>
              <a:effectLst/>
              <a:uLnTx/>
              <a:uFillTx/>
              <a:cs typeface="Verdana"/>
            </a:endParaRPr>
          </a:p>
          <a:p>
            <a:pPr marL="469265" marR="149225" lvl="0" indent="-457200" defTabSz="914400" eaLnBrk="1" fontAlgn="auto" latinLnBrk="0" hangingPunct="1">
              <a:lnSpc>
                <a:spcPct val="100000"/>
              </a:lnSpc>
              <a:spcBef>
                <a:spcPts val="105"/>
              </a:spcBef>
              <a:spcAft>
                <a:spcPts val="0"/>
              </a:spcAft>
              <a:buClrTx/>
              <a:buSzTx/>
              <a:buFont typeface="Arial" panose="020B0604020202020204" pitchFamily="34" charset="0"/>
              <a:buChar char="•"/>
              <a:tabLst>
                <a:tab pos="372110" algn="l"/>
              </a:tabLst>
              <a:defRPr/>
            </a:pPr>
            <a:r>
              <a:rPr lang="en-US" sz="2400" b="1">
                <a:solidFill>
                  <a:srgbClr val="0070C0"/>
                </a:solidFill>
              </a:rPr>
              <a:t>Legal framework in the near future</a:t>
            </a:r>
            <a:endParaRPr lang="en-US" sz="2400" b="1">
              <a:solidFill>
                <a:srgbClr val="0070C0"/>
              </a:solidFill>
              <a:cs typeface="Calibri"/>
            </a:endParaRPr>
          </a:p>
          <a:p>
            <a:pPr marL="469265" marR="149225" lvl="0" indent="-457200" defTabSz="914400" eaLnBrk="1" fontAlgn="auto" latinLnBrk="0" hangingPunct="1">
              <a:lnSpc>
                <a:spcPct val="100000"/>
              </a:lnSpc>
              <a:spcBef>
                <a:spcPts val="105"/>
              </a:spcBef>
              <a:spcAft>
                <a:spcPts val="0"/>
              </a:spcAft>
              <a:buClrTx/>
              <a:buSzTx/>
              <a:buFont typeface="Arial" panose="020B0604020202020204" pitchFamily="34" charset="0"/>
              <a:buChar char="•"/>
              <a:tabLst>
                <a:tab pos="372110" algn="l"/>
              </a:tabLst>
              <a:defRPr/>
            </a:pPr>
            <a:endParaRPr lang="en-US" sz="2400" b="1"/>
          </a:p>
          <a:p>
            <a:pPr marL="469265" marR="149225" lvl="0" indent="-457200" defTabSz="914400" eaLnBrk="1" fontAlgn="auto" latinLnBrk="0" hangingPunct="1">
              <a:lnSpc>
                <a:spcPct val="100000"/>
              </a:lnSpc>
              <a:spcBef>
                <a:spcPts val="105"/>
              </a:spcBef>
              <a:spcAft>
                <a:spcPts val="0"/>
              </a:spcAft>
              <a:buClrTx/>
              <a:buSzTx/>
              <a:buFont typeface="Arial" panose="020B0604020202020204" pitchFamily="34" charset="0"/>
              <a:buChar char="•"/>
              <a:tabLst>
                <a:tab pos="372110" algn="l"/>
              </a:tabLst>
              <a:defRPr/>
            </a:pPr>
            <a:endParaRPr lang="en-US" sz="2400" b="1"/>
          </a:p>
          <a:p>
            <a:pPr marL="469265" marR="149225" lvl="0" indent="-457200" defTabSz="914400" eaLnBrk="1" fontAlgn="auto" latinLnBrk="0" hangingPunct="1">
              <a:lnSpc>
                <a:spcPct val="100000"/>
              </a:lnSpc>
              <a:spcBef>
                <a:spcPts val="105"/>
              </a:spcBef>
              <a:spcAft>
                <a:spcPts val="0"/>
              </a:spcAft>
              <a:buClrTx/>
              <a:buSzTx/>
              <a:buFont typeface="Arial" panose="020B0604020202020204" pitchFamily="34" charset="0"/>
              <a:buChar char="•"/>
              <a:tabLst>
                <a:tab pos="372110" algn="l"/>
              </a:tabLst>
              <a:defRPr/>
            </a:pPr>
            <a:r>
              <a:rPr lang="en-US" sz="2400" b="1"/>
              <a:t>Security of supply in the</a:t>
            </a:r>
            <a:r>
              <a:rPr lang="en-US" sz="2400" b="1" spc="-15"/>
              <a:t> </a:t>
            </a:r>
            <a:r>
              <a:rPr lang="en-US" sz="2400" b="1" spc="-10"/>
              <a:t>future</a:t>
            </a:r>
            <a:endParaRPr kumimoji="0" lang="en-US" sz="2400" b="1" i="0" u="none" strike="noStrike" kern="0" cap="none" spc="0" normalizeH="0" baseline="0" noProof="0">
              <a:ln>
                <a:noFill/>
              </a:ln>
              <a:solidFill>
                <a:sysClr val="windowText" lastClr="000000"/>
              </a:solidFill>
              <a:effectLst/>
              <a:uLnTx/>
              <a:uFillTx/>
              <a:cs typeface="Verdana"/>
            </a:endParaRPr>
          </a:p>
          <a:p>
            <a:pPr marL="372110" marR="149225" lvl="0" indent="-360045" defTabSz="914400" eaLnBrk="1" fontAlgn="auto" latinLnBrk="0" hangingPunct="1">
              <a:lnSpc>
                <a:spcPct val="100000"/>
              </a:lnSpc>
              <a:spcBef>
                <a:spcPts val="105"/>
              </a:spcBef>
              <a:spcAft>
                <a:spcPts val="0"/>
              </a:spcAft>
              <a:buClrTx/>
              <a:buSzTx/>
              <a:buFont typeface="Arial" panose="020B0604020202020204" pitchFamily="34" charset="0"/>
              <a:buChar char="•"/>
              <a:tabLst>
                <a:tab pos="372110" algn="l"/>
              </a:tabLst>
              <a:defRPr/>
            </a:pPr>
            <a:endParaRPr kumimoji="0" lang="en-US" sz="2400" b="1" i="0" u="none" strike="noStrike" kern="0" cap="none" spc="0" normalizeH="0" baseline="0" noProof="0">
              <a:ln>
                <a:noFill/>
              </a:ln>
              <a:solidFill>
                <a:sysClr val="windowText" lastClr="000000"/>
              </a:solidFill>
              <a:effectLst/>
              <a:uLnTx/>
              <a:uFillTx/>
              <a:cs typeface="Verdana"/>
            </a:endParaRPr>
          </a:p>
        </p:txBody>
      </p:sp>
      <p:sp>
        <p:nvSpPr>
          <p:cNvPr id="6" name="object 6"/>
          <p:cNvSpPr txBox="1"/>
          <p:nvPr/>
        </p:nvSpPr>
        <p:spPr>
          <a:xfrm>
            <a:off x="6054344" y="464565"/>
            <a:ext cx="889635" cy="147955"/>
          </a:xfrm>
          <a:prstGeom prst="rect">
            <a:avLst/>
          </a:prstGeom>
        </p:spPr>
        <p:txBody>
          <a:bodyPr vert="horz" wrap="square" lIns="0" tIns="13335" rIns="0" bIns="0" rtlCol="0">
            <a:spAutoFit/>
          </a:bodyPr>
          <a:lstStyle/>
          <a:p>
            <a:pPr marL="12700" marR="0" lvl="0" indent="0" defTabSz="914400" eaLnBrk="1" fontAlgn="auto" latinLnBrk="0" hangingPunct="1">
              <a:lnSpc>
                <a:spcPct val="100000"/>
              </a:lnSpc>
              <a:spcBef>
                <a:spcPts val="105"/>
              </a:spcBef>
              <a:spcAft>
                <a:spcPts val="0"/>
              </a:spcAft>
              <a:buClrTx/>
              <a:buSzTx/>
              <a:buFontTx/>
              <a:buNone/>
              <a:tabLst/>
              <a:defRPr/>
            </a:pPr>
            <a:r>
              <a:rPr kumimoji="0" sz="800" b="0" i="0" u="none" strike="noStrike" kern="0" cap="none" spc="0" normalizeH="0" baseline="0" noProof="0">
                <a:ln>
                  <a:noFill/>
                </a:ln>
                <a:solidFill>
                  <a:sysClr val="windowText" lastClr="000000"/>
                </a:solidFill>
                <a:effectLst/>
                <a:uLnTx/>
                <a:uFillTx/>
                <a:latin typeface="Verdana"/>
                <a:cs typeface="Verdana"/>
              </a:rPr>
              <a:t>17</a:t>
            </a:r>
            <a:r>
              <a:rPr kumimoji="0" sz="800" b="0" i="0" u="none" strike="noStrike" kern="0" cap="none" spc="-10" normalizeH="0" baseline="0" noProof="0">
                <a:ln>
                  <a:noFill/>
                </a:ln>
                <a:solidFill>
                  <a:sysClr val="windowText" lastClr="000000"/>
                </a:solidFill>
                <a:effectLst/>
                <a:uLnTx/>
                <a:uFillTx/>
                <a:latin typeface="Verdana"/>
                <a:cs typeface="Verdana"/>
              </a:rPr>
              <a:t> </a:t>
            </a:r>
            <a:r>
              <a:rPr kumimoji="0" sz="800" b="0" i="0" u="none" strike="noStrike" kern="0" cap="none" spc="0" normalizeH="0" baseline="0" noProof="0">
                <a:ln>
                  <a:noFill/>
                </a:ln>
                <a:solidFill>
                  <a:sysClr val="windowText" lastClr="000000"/>
                </a:solidFill>
                <a:effectLst/>
                <a:uLnTx/>
                <a:uFillTx/>
                <a:latin typeface="Verdana"/>
                <a:cs typeface="Verdana"/>
              </a:rPr>
              <a:t>October</a:t>
            </a:r>
            <a:r>
              <a:rPr kumimoji="0" sz="800" b="0" i="0" u="none" strike="noStrike" kern="0" cap="none" spc="-25" normalizeH="0" baseline="0" noProof="0">
                <a:ln>
                  <a:noFill/>
                </a:ln>
                <a:solidFill>
                  <a:sysClr val="windowText" lastClr="000000"/>
                </a:solidFill>
                <a:effectLst/>
                <a:uLnTx/>
                <a:uFillTx/>
                <a:latin typeface="Verdana"/>
                <a:cs typeface="Verdana"/>
              </a:rPr>
              <a:t> </a:t>
            </a:r>
            <a:r>
              <a:rPr kumimoji="0" sz="800" b="0" i="0" u="none" strike="noStrike" kern="0" cap="none" spc="-20" normalizeH="0" baseline="0" noProof="0">
                <a:ln>
                  <a:noFill/>
                </a:ln>
                <a:solidFill>
                  <a:sysClr val="windowText" lastClr="000000"/>
                </a:solidFill>
                <a:effectLst/>
                <a:uLnTx/>
                <a:uFillTx/>
                <a:latin typeface="Verdana"/>
                <a:cs typeface="Verdana"/>
              </a:rPr>
              <a:t>2023</a:t>
            </a:r>
            <a:endParaRPr kumimoji="0" sz="800" b="0" i="0" u="none" strike="noStrike" kern="0" cap="none" spc="0" normalizeH="0" baseline="0" noProof="0">
              <a:ln>
                <a:noFill/>
              </a:ln>
              <a:solidFill>
                <a:sysClr val="windowText" lastClr="000000"/>
              </a:solidFill>
              <a:effectLst/>
              <a:uLnTx/>
              <a:uFillTx/>
              <a:latin typeface="Verdana"/>
              <a:cs typeface="Verdana"/>
            </a:endParaRPr>
          </a:p>
        </p:txBody>
      </p:sp>
    </p:spTree>
    <p:extLst>
      <p:ext uri="{BB962C8B-B14F-4D97-AF65-F5344CB8AC3E}">
        <p14:creationId xmlns:p14="http://schemas.microsoft.com/office/powerpoint/2010/main" val="4268329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12700" rIns="0" bIns="0" rtlCol="0">
            <a:spAutoFit/>
          </a:bodyPr>
          <a:lstStyle/>
          <a:p>
            <a:pPr marL="977900">
              <a:lnSpc>
                <a:spcPct val="100000"/>
              </a:lnSpc>
              <a:spcBef>
                <a:spcPts val="100"/>
              </a:spcBef>
            </a:pPr>
            <a:r>
              <a:rPr lang="en-US"/>
              <a:t>Legal framework in the future</a:t>
            </a:r>
            <a:endParaRPr spc="-10"/>
          </a:p>
        </p:txBody>
      </p:sp>
      <p:sp>
        <p:nvSpPr>
          <p:cNvPr id="4" name="object 4"/>
          <p:cNvSpPr txBox="1"/>
          <p:nvPr/>
        </p:nvSpPr>
        <p:spPr>
          <a:xfrm>
            <a:off x="764031" y="1772538"/>
            <a:ext cx="7712709" cy="4045338"/>
          </a:xfrm>
          <a:prstGeom prst="rect">
            <a:avLst/>
          </a:prstGeom>
        </p:spPr>
        <p:txBody>
          <a:bodyPr vert="horz" wrap="square" lIns="0" tIns="13335" rIns="0" bIns="0" rtlCol="0" anchor="t">
            <a:spAutoFit/>
          </a:bodyPr>
          <a:lstStyle/>
          <a:p>
            <a:pPr marL="422275" marR="431165" indent="-360045">
              <a:spcBef>
                <a:spcPts val="105"/>
              </a:spcBef>
              <a:buFontTx/>
              <a:buChar char="-"/>
              <a:tabLst>
                <a:tab pos="422909" algn="l"/>
              </a:tabLst>
              <a:defRPr/>
            </a:pPr>
            <a:r>
              <a:rPr kumimoji="0" lang="nl-NL" sz="1600" b="0" i="0" u="none" strike="noStrike" kern="0" cap="none" spc="0" normalizeH="0" baseline="0" noProof="0">
                <a:ln>
                  <a:noFill/>
                </a:ln>
                <a:solidFill>
                  <a:sysClr val="windowText" lastClr="000000"/>
                </a:solidFill>
                <a:effectLst/>
                <a:uLnTx/>
                <a:uFillTx/>
                <a:latin typeface="Verdana"/>
                <a:cs typeface="Verdana"/>
              </a:rPr>
              <a:t>The</a:t>
            </a:r>
            <a:r>
              <a:rPr kumimoji="0" lang="nl-NL" sz="1600" b="0" i="0" u="none" strike="noStrike" kern="0" cap="none" spc="-20" normalizeH="0" baseline="0" noProof="0">
                <a:ln>
                  <a:noFill/>
                </a:ln>
                <a:solidFill>
                  <a:sysClr val="windowText" lastClr="000000"/>
                </a:solidFill>
                <a:effectLst/>
                <a:uLnTx/>
                <a:uFillTx/>
                <a:latin typeface="Verdana"/>
                <a:cs typeface="Verdana"/>
              </a:rPr>
              <a:t> </a:t>
            </a:r>
            <a:r>
              <a:rPr kumimoji="0" lang="nl-NL" sz="1600" b="0" i="0" u="none" strike="noStrike" kern="0" cap="none" spc="0" normalizeH="0" baseline="0" noProof="0">
                <a:ln>
                  <a:noFill/>
                </a:ln>
                <a:solidFill>
                  <a:sysClr val="windowText" lastClr="000000"/>
                </a:solidFill>
                <a:effectLst/>
                <a:uLnTx/>
                <a:uFillTx/>
                <a:latin typeface="Verdana"/>
                <a:cs typeface="Verdana"/>
              </a:rPr>
              <a:t>State</a:t>
            </a:r>
            <a:r>
              <a:rPr kumimoji="0" lang="nl-NL" sz="1600" b="0" i="0" u="none" strike="noStrike" kern="0" cap="none" spc="-20" normalizeH="0" baseline="0" noProof="0">
                <a:ln>
                  <a:noFill/>
                </a:ln>
                <a:solidFill>
                  <a:sysClr val="windowText" lastClr="000000"/>
                </a:solidFill>
                <a:effectLst/>
                <a:uLnTx/>
                <a:uFillTx/>
                <a:latin typeface="Verdana"/>
                <a:cs typeface="Verdana"/>
              </a:rPr>
              <a:t> </a:t>
            </a:r>
            <a:r>
              <a:rPr kumimoji="0" lang="nl-NL" sz="1600" b="0" i="0" u="none" strike="noStrike" kern="0" cap="none" spc="0" normalizeH="0" baseline="0" noProof="0" err="1">
                <a:ln>
                  <a:noFill/>
                </a:ln>
                <a:solidFill>
                  <a:sysClr val="windowText" lastClr="000000"/>
                </a:solidFill>
                <a:effectLst/>
                <a:uLnTx/>
                <a:uFillTx/>
                <a:latin typeface="Verdana"/>
                <a:cs typeface="Verdana"/>
              </a:rPr>
              <a:t>Secretary</a:t>
            </a:r>
            <a:r>
              <a:rPr kumimoji="0" lang="nl-NL" sz="1600" b="0" i="0" u="none" strike="noStrike" kern="0" cap="none" spc="-20" normalizeH="0" baseline="0" noProof="0">
                <a:ln>
                  <a:noFill/>
                </a:ln>
                <a:solidFill>
                  <a:sysClr val="windowText" lastClr="000000"/>
                </a:solidFill>
                <a:effectLst/>
                <a:uLnTx/>
                <a:uFillTx/>
                <a:latin typeface="Verdana"/>
                <a:cs typeface="Verdana"/>
              </a:rPr>
              <a:t> </a:t>
            </a:r>
            <a:r>
              <a:rPr kumimoji="0" lang="nl-NL" sz="1600" b="0" i="0" u="none" strike="noStrike" kern="0" cap="none" spc="0" normalizeH="0" baseline="0" noProof="0">
                <a:ln>
                  <a:noFill/>
                </a:ln>
                <a:solidFill>
                  <a:sysClr val="windowText" lastClr="000000"/>
                </a:solidFill>
                <a:effectLst/>
                <a:uLnTx/>
                <a:uFillTx/>
                <a:latin typeface="Verdana"/>
                <a:cs typeface="Verdana"/>
              </a:rPr>
              <a:t>has</a:t>
            </a:r>
            <a:r>
              <a:rPr kumimoji="0" lang="nl-NL" sz="1600" b="0" i="0" u="none" strike="noStrike" kern="0" cap="none" spc="-30" normalizeH="0" baseline="0" noProof="0">
                <a:ln>
                  <a:noFill/>
                </a:ln>
                <a:solidFill>
                  <a:sysClr val="windowText" lastClr="000000"/>
                </a:solidFill>
                <a:effectLst/>
                <a:uLnTx/>
                <a:uFillTx/>
                <a:latin typeface="Verdana"/>
                <a:cs typeface="Verdana"/>
              </a:rPr>
              <a:t> </a:t>
            </a:r>
            <a:r>
              <a:rPr kumimoji="0" lang="nl-NL" sz="1600" b="0" i="0" u="none" strike="noStrike" kern="0" cap="none" spc="0" normalizeH="0" baseline="0" noProof="0" err="1">
                <a:ln>
                  <a:noFill/>
                </a:ln>
                <a:solidFill>
                  <a:sysClr val="windowText" lastClr="000000"/>
                </a:solidFill>
                <a:effectLst/>
                <a:uLnTx/>
                <a:uFillTx/>
                <a:latin typeface="Verdana"/>
                <a:cs typeface="Verdana"/>
              </a:rPr>
              <a:t>just</a:t>
            </a:r>
            <a:r>
              <a:rPr kumimoji="0" lang="nl-NL" sz="1600" b="0" i="0" u="none" strike="noStrike" kern="0" cap="none" spc="-10" normalizeH="0" baseline="0" noProof="0">
                <a:ln>
                  <a:noFill/>
                </a:ln>
                <a:solidFill>
                  <a:sysClr val="windowText" lastClr="000000"/>
                </a:solidFill>
                <a:effectLst/>
                <a:uLnTx/>
                <a:uFillTx/>
                <a:latin typeface="Verdana"/>
                <a:cs typeface="Verdana"/>
              </a:rPr>
              <a:t> </a:t>
            </a:r>
            <a:r>
              <a:rPr kumimoji="0" lang="nl-NL" sz="1600" b="0" i="0" u="none" strike="noStrike" kern="0" cap="none" spc="0" normalizeH="0" baseline="0" noProof="0">
                <a:ln>
                  <a:noFill/>
                </a:ln>
                <a:solidFill>
                  <a:sysClr val="windowText" lastClr="000000"/>
                </a:solidFill>
                <a:effectLst/>
                <a:uLnTx/>
                <a:uFillTx/>
                <a:latin typeface="Verdana"/>
                <a:cs typeface="Verdana"/>
              </a:rPr>
              <a:t>introduced</a:t>
            </a:r>
            <a:r>
              <a:rPr kumimoji="0" lang="nl-NL" sz="1600" b="0" i="0" u="none" strike="noStrike" kern="0" cap="none" spc="0" normalizeH="0" baseline="24691" noProof="0">
                <a:ln>
                  <a:noFill/>
                </a:ln>
                <a:solidFill>
                  <a:sysClr val="windowText" lastClr="000000"/>
                </a:solidFill>
                <a:effectLst/>
                <a:uLnTx/>
                <a:uFillTx/>
                <a:latin typeface="Verdana"/>
                <a:cs typeface="Verdana"/>
              </a:rPr>
              <a:t>1</a:t>
            </a:r>
            <a:r>
              <a:rPr kumimoji="0" lang="nl-NL" sz="1600" b="0" i="0" u="none" strike="noStrike" kern="0" cap="none" spc="187" normalizeH="0" baseline="24691" noProof="0">
                <a:ln>
                  <a:noFill/>
                </a:ln>
                <a:solidFill>
                  <a:sysClr val="windowText" lastClr="000000"/>
                </a:solidFill>
                <a:effectLst/>
                <a:uLnTx/>
                <a:uFillTx/>
                <a:latin typeface="Verdana"/>
                <a:cs typeface="Verdana"/>
              </a:rPr>
              <a:t> </a:t>
            </a:r>
            <a:r>
              <a:rPr lang="nl-NL" sz="1600" kern="0">
                <a:solidFill>
                  <a:sysClr val="windowText" lastClr="000000"/>
                </a:solidFill>
                <a:latin typeface="Verdana"/>
                <a:cs typeface="Verdana"/>
              </a:rPr>
              <a:t>an amendment</a:t>
            </a:r>
            <a:r>
              <a:rPr kumimoji="0" lang="nl-NL" sz="1600" b="0" i="0" u="none" strike="noStrike" kern="0" cap="none" spc="-45" normalizeH="0" baseline="0" noProof="0">
                <a:ln>
                  <a:noFill/>
                </a:ln>
                <a:solidFill>
                  <a:sysClr val="windowText" lastClr="000000"/>
                </a:solidFill>
                <a:effectLst/>
                <a:uLnTx/>
                <a:uFillTx/>
                <a:latin typeface="Verdana"/>
                <a:cs typeface="Verdana"/>
              </a:rPr>
              <a:t> </a:t>
            </a:r>
            <a:r>
              <a:rPr kumimoji="0" lang="nl-NL" sz="1600" b="0" i="0" u="none" strike="noStrike" kern="0" cap="none" spc="0" normalizeH="0" baseline="0" noProof="0">
                <a:ln>
                  <a:noFill/>
                </a:ln>
                <a:solidFill>
                  <a:sysClr val="windowText" lastClr="000000"/>
                </a:solidFill>
                <a:effectLst/>
                <a:uLnTx/>
                <a:uFillTx/>
                <a:latin typeface="Verdana"/>
                <a:cs typeface="Verdana"/>
              </a:rPr>
              <a:t>of</a:t>
            </a:r>
            <a:r>
              <a:rPr kumimoji="0" lang="nl-NL" sz="1600" b="0" i="0" u="none" strike="noStrike" kern="0" cap="none" spc="-20" normalizeH="0" baseline="0" noProof="0">
                <a:ln>
                  <a:noFill/>
                </a:ln>
                <a:solidFill>
                  <a:sysClr val="windowText" lastClr="000000"/>
                </a:solidFill>
                <a:effectLst/>
                <a:uLnTx/>
                <a:uFillTx/>
                <a:latin typeface="Verdana"/>
                <a:cs typeface="Verdana"/>
              </a:rPr>
              <a:t> </a:t>
            </a:r>
            <a:r>
              <a:rPr kumimoji="0" lang="nl-NL" sz="1600" b="0" i="0" u="none" strike="noStrike" kern="0" cap="none" spc="0" normalizeH="0" baseline="0" noProof="0" err="1">
                <a:ln>
                  <a:noFill/>
                </a:ln>
                <a:solidFill>
                  <a:sysClr val="windowText" lastClr="000000"/>
                </a:solidFill>
                <a:effectLst/>
                <a:uLnTx/>
                <a:uFillTx/>
                <a:latin typeface="Verdana"/>
                <a:cs typeface="Verdana"/>
              </a:rPr>
              <a:t>the</a:t>
            </a:r>
            <a:r>
              <a:rPr kumimoji="0" lang="nl-NL" sz="1600" b="0" i="0" u="none" strike="noStrike" kern="0" cap="none" spc="-5" normalizeH="0" baseline="0" noProof="0">
                <a:ln>
                  <a:noFill/>
                </a:ln>
                <a:solidFill>
                  <a:sysClr val="windowText" lastClr="000000"/>
                </a:solidFill>
                <a:effectLst/>
                <a:uLnTx/>
                <a:uFillTx/>
                <a:latin typeface="Verdana"/>
                <a:cs typeface="Verdana"/>
              </a:rPr>
              <a:t> </a:t>
            </a:r>
            <a:r>
              <a:rPr kumimoji="0" lang="nl-NL" sz="1600" b="0" i="0" u="none" strike="noStrike" kern="0" cap="none" spc="0" normalizeH="0" baseline="0" noProof="0">
                <a:ln>
                  <a:noFill/>
                </a:ln>
                <a:solidFill>
                  <a:sysClr val="windowText" lastClr="000000"/>
                </a:solidFill>
                <a:effectLst/>
                <a:uLnTx/>
                <a:uFillTx/>
                <a:latin typeface="Verdana"/>
                <a:cs typeface="Verdana"/>
              </a:rPr>
              <a:t>Gas</a:t>
            </a:r>
            <a:r>
              <a:rPr kumimoji="0" lang="nl-NL" sz="1600" b="0" i="0" u="none" strike="noStrike" kern="0" cap="none" spc="-30" normalizeH="0" baseline="0" noProof="0">
                <a:ln>
                  <a:noFill/>
                </a:ln>
                <a:solidFill>
                  <a:sysClr val="windowText" lastClr="000000"/>
                </a:solidFill>
                <a:effectLst/>
                <a:uLnTx/>
                <a:uFillTx/>
                <a:latin typeface="Verdana"/>
                <a:cs typeface="Verdana"/>
              </a:rPr>
              <a:t> </a:t>
            </a:r>
            <a:r>
              <a:rPr kumimoji="0" lang="nl-NL" sz="1600" b="0" i="0" u="none" strike="noStrike" kern="0" cap="none" spc="0" normalizeH="0" baseline="0" noProof="0">
                <a:ln>
                  <a:noFill/>
                </a:ln>
                <a:solidFill>
                  <a:sysClr val="windowText" lastClr="000000"/>
                </a:solidFill>
                <a:effectLst/>
                <a:uLnTx/>
                <a:uFillTx/>
                <a:latin typeface="Verdana"/>
                <a:cs typeface="Verdana"/>
              </a:rPr>
              <a:t>Act</a:t>
            </a:r>
            <a:r>
              <a:rPr kumimoji="0" lang="nl-NL" sz="1600" b="0" i="0" u="none" strike="noStrike" kern="0" cap="none" spc="-20" normalizeH="0" baseline="0" noProof="0">
                <a:ln>
                  <a:noFill/>
                </a:ln>
                <a:solidFill>
                  <a:sysClr val="windowText" lastClr="000000"/>
                </a:solidFill>
                <a:effectLst/>
                <a:uLnTx/>
                <a:uFillTx/>
                <a:latin typeface="Verdana"/>
                <a:cs typeface="Verdana"/>
              </a:rPr>
              <a:t> </a:t>
            </a:r>
            <a:r>
              <a:rPr kumimoji="0" lang="nl-NL" sz="1600" b="0" i="0" u="none" strike="noStrike" kern="0" cap="none" spc="-25" normalizeH="0" baseline="0" noProof="0" err="1">
                <a:ln>
                  <a:noFill/>
                </a:ln>
                <a:solidFill>
                  <a:sysClr val="windowText" lastClr="000000"/>
                </a:solidFill>
                <a:effectLst/>
                <a:uLnTx/>
                <a:uFillTx/>
                <a:latin typeface="Verdana"/>
                <a:cs typeface="Verdana"/>
              </a:rPr>
              <a:t>and</a:t>
            </a:r>
            <a:r>
              <a:rPr kumimoji="0" lang="nl-NL" sz="1600" b="0" i="0" u="none" strike="noStrike" kern="0" cap="none" spc="-25" normalizeH="0" baseline="0" noProof="0">
                <a:ln>
                  <a:noFill/>
                </a:ln>
                <a:solidFill>
                  <a:sysClr val="windowText" lastClr="000000"/>
                </a:solidFill>
                <a:effectLst/>
                <a:uLnTx/>
                <a:uFillTx/>
                <a:latin typeface="Verdana"/>
                <a:cs typeface="Verdana"/>
              </a:rPr>
              <a:t> </a:t>
            </a:r>
            <a:r>
              <a:rPr kumimoji="0" lang="nl-NL" sz="1600" b="0" i="0" u="none" strike="noStrike" kern="0" cap="none" spc="0" normalizeH="0" baseline="0" noProof="0" err="1">
                <a:ln>
                  <a:noFill/>
                </a:ln>
                <a:solidFill>
                  <a:sysClr val="windowText" lastClr="000000"/>
                </a:solidFill>
                <a:effectLst/>
                <a:uLnTx/>
                <a:uFillTx/>
                <a:latin typeface="Verdana"/>
                <a:cs typeface="Verdana"/>
              </a:rPr>
              <a:t>Mining</a:t>
            </a:r>
            <a:r>
              <a:rPr kumimoji="0" lang="nl-NL" sz="1600" b="0" i="0" u="none" strike="noStrike" kern="0" cap="none" spc="-40" normalizeH="0" baseline="0" noProof="0">
                <a:ln>
                  <a:noFill/>
                </a:ln>
                <a:solidFill>
                  <a:sysClr val="windowText" lastClr="000000"/>
                </a:solidFill>
                <a:effectLst/>
                <a:uLnTx/>
                <a:uFillTx/>
                <a:latin typeface="Verdana"/>
                <a:cs typeface="Verdana"/>
              </a:rPr>
              <a:t> </a:t>
            </a:r>
            <a:r>
              <a:rPr kumimoji="0" lang="nl-NL" sz="1600" b="0" i="0" u="none" strike="noStrike" kern="0" cap="none" spc="0" normalizeH="0" baseline="0" noProof="0">
                <a:ln>
                  <a:noFill/>
                </a:ln>
                <a:solidFill>
                  <a:sysClr val="windowText" lastClr="000000"/>
                </a:solidFill>
                <a:effectLst/>
                <a:uLnTx/>
                <a:uFillTx/>
                <a:latin typeface="Verdana"/>
                <a:cs typeface="Verdana"/>
              </a:rPr>
              <a:t>Act</a:t>
            </a:r>
            <a:r>
              <a:rPr kumimoji="0" lang="nl-NL" sz="1600" b="0" i="0" u="none" strike="noStrike" kern="0" cap="none" spc="-25" normalizeH="0" baseline="0" noProof="0">
                <a:ln>
                  <a:noFill/>
                </a:ln>
                <a:solidFill>
                  <a:sysClr val="windowText" lastClr="000000"/>
                </a:solidFill>
                <a:effectLst/>
                <a:uLnTx/>
                <a:uFillTx/>
                <a:latin typeface="Verdana"/>
                <a:cs typeface="Verdana"/>
              </a:rPr>
              <a:t> </a:t>
            </a:r>
            <a:r>
              <a:rPr kumimoji="0" lang="nl-NL" sz="1600" b="0" i="0" u="none" strike="noStrike" kern="0" cap="none" spc="0" normalizeH="0" baseline="0" noProof="0" err="1">
                <a:ln>
                  <a:noFill/>
                </a:ln>
                <a:solidFill>
                  <a:sysClr val="windowText" lastClr="000000"/>
                </a:solidFill>
                <a:effectLst/>
                <a:uLnTx/>
                <a:uFillTx/>
                <a:latin typeface="Verdana"/>
                <a:cs typeface="Verdana"/>
              </a:rPr>
              <a:t>regulating</a:t>
            </a:r>
            <a:r>
              <a:rPr kumimoji="0" lang="nl-NL" sz="1600" b="0" i="0" u="none" strike="noStrike" kern="0" cap="none" spc="-35" normalizeH="0" baseline="0" noProof="0">
                <a:ln>
                  <a:noFill/>
                </a:ln>
                <a:solidFill>
                  <a:sysClr val="windowText" lastClr="000000"/>
                </a:solidFill>
                <a:effectLst/>
                <a:uLnTx/>
                <a:uFillTx/>
                <a:latin typeface="Verdana"/>
                <a:cs typeface="Verdana"/>
              </a:rPr>
              <a:t> </a:t>
            </a:r>
            <a:r>
              <a:rPr kumimoji="0" lang="nl-NL" sz="1600" b="0" i="0" u="none" strike="noStrike" kern="0" cap="none" spc="0" normalizeH="0" baseline="0" noProof="0" err="1">
                <a:ln>
                  <a:noFill/>
                </a:ln>
                <a:solidFill>
                  <a:sysClr val="windowText" lastClr="000000"/>
                </a:solidFill>
                <a:effectLst/>
                <a:uLnTx/>
                <a:uFillTx/>
                <a:latin typeface="Verdana"/>
                <a:cs typeface="Verdana"/>
              </a:rPr>
              <a:t>the</a:t>
            </a:r>
            <a:r>
              <a:rPr kumimoji="0" lang="nl-NL" sz="1600" b="0" i="0" u="none" strike="noStrike" kern="0" cap="none" spc="-15" normalizeH="0" baseline="0" noProof="0">
                <a:ln>
                  <a:noFill/>
                </a:ln>
                <a:solidFill>
                  <a:sysClr val="windowText" lastClr="000000"/>
                </a:solidFill>
                <a:effectLst/>
                <a:uLnTx/>
                <a:uFillTx/>
                <a:latin typeface="Verdana"/>
                <a:cs typeface="Verdana"/>
              </a:rPr>
              <a:t> </a:t>
            </a:r>
            <a:r>
              <a:rPr kumimoji="0" lang="nl-NL" sz="1600" b="0" i="0" u="none" strike="noStrike" kern="0" cap="none" spc="-15" normalizeH="0" baseline="0" noProof="0" err="1">
                <a:ln>
                  <a:noFill/>
                </a:ln>
                <a:solidFill>
                  <a:sysClr val="windowText" lastClr="000000"/>
                </a:solidFill>
                <a:effectLst/>
                <a:uLnTx/>
                <a:uFillTx/>
                <a:latin typeface="Verdana"/>
                <a:cs typeface="Verdana"/>
              </a:rPr>
              <a:t>final</a:t>
            </a:r>
            <a:r>
              <a:rPr kumimoji="0" lang="nl-NL" sz="1600" b="0" i="0" u="none" strike="noStrike" kern="0" cap="none" spc="-15" normalizeH="0" baseline="0" noProof="0">
                <a:ln>
                  <a:noFill/>
                </a:ln>
                <a:solidFill>
                  <a:sysClr val="windowText" lastClr="000000"/>
                </a:solidFill>
                <a:effectLst/>
                <a:uLnTx/>
                <a:uFillTx/>
                <a:latin typeface="Verdana"/>
                <a:cs typeface="Verdana"/>
              </a:rPr>
              <a:t> </a:t>
            </a:r>
            <a:r>
              <a:rPr kumimoji="0" lang="nl-NL" sz="1600" b="0" i="0" u="none" strike="noStrike" kern="0" cap="none" spc="0" normalizeH="0" baseline="0" noProof="0" err="1">
                <a:ln>
                  <a:noFill/>
                </a:ln>
                <a:solidFill>
                  <a:sysClr val="windowText" lastClr="000000"/>
                </a:solidFill>
                <a:effectLst/>
                <a:uLnTx/>
                <a:uFillTx/>
                <a:latin typeface="Verdana"/>
                <a:cs typeface="Verdana"/>
              </a:rPr>
              <a:t>termination</a:t>
            </a:r>
            <a:r>
              <a:rPr kumimoji="0" lang="nl-NL" sz="1600" b="0" i="0" u="none" strike="noStrike" kern="0" cap="none" spc="-45" normalizeH="0" baseline="0" noProof="0">
                <a:ln>
                  <a:noFill/>
                </a:ln>
                <a:solidFill>
                  <a:sysClr val="windowText" lastClr="000000"/>
                </a:solidFill>
                <a:effectLst/>
                <a:uLnTx/>
                <a:uFillTx/>
                <a:latin typeface="Verdana"/>
                <a:cs typeface="Verdana"/>
              </a:rPr>
              <a:t> </a:t>
            </a:r>
            <a:r>
              <a:rPr kumimoji="0" lang="nl-NL" sz="1600" b="0" i="0" u="none" strike="noStrike" kern="0" cap="none" spc="0" normalizeH="0" baseline="0" noProof="0">
                <a:ln>
                  <a:noFill/>
                </a:ln>
                <a:solidFill>
                  <a:sysClr val="windowText" lastClr="000000"/>
                </a:solidFill>
                <a:effectLst/>
                <a:uLnTx/>
                <a:uFillTx/>
                <a:latin typeface="Verdana"/>
                <a:cs typeface="Verdana"/>
              </a:rPr>
              <a:t>of</a:t>
            </a:r>
            <a:r>
              <a:rPr kumimoji="0" lang="nl-NL" sz="1600" b="0" i="0" u="none" strike="noStrike" kern="0" cap="none" spc="-25" normalizeH="0" baseline="0" noProof="0">
                <a:ln>
                  <a:noFill/>
                </a:ln>
                <a:solidFill>
                  <a:sysClr val="windowText" lastClr="000000"/>
                </a:solidFill>
                <a:effectLst/>
                <a:uLnTx/>
                <a:uFillTx/>
                <a:latin typeface="Verdana"/>
                <a:cs typeface="Verdana"/>
              </a:rPr>
              <a:t> </a:t>
            </a:r>
            <a:r>
              <a:rPr kumimoji="0" lang="nl-NL" sz="1600" b="0" i="0" u="none" strike="noStrike" kern="0" cap="none" spc="0" normalizeH="0" baseline="0" noProof="0">
                <a:ln>
                  <a:noFill/>
                </a:ln>
                <a:solidFill>
                  <a:sysClr val="windowText" lastClr="000000"/>
                </a:solidFill>
                <a:effectLst/>
                <a:uLnTx/>
                <a:uFillTx/>
                <a:latin typeface="Verdana"/>
                <a:cs typeface="Verdana"/>
              </a:rPr>
              <a:t>gas</a:t>
            </a:r>
            <a:r>
              <a:rPr kumimoji="0" lang="nl-NL" sz="1600" b="0" i="0" u="none" strike="noStrike" kern="0" cap="none" spc="-40" normalizeH="0" baseline="0" noProof="0">
                <a:ln>
                  <a:noFill/>
                </a:ln>
                <a:solidFill>
                  <a:sysClr val="windowText" lastClr="000000"/>
                </a:solidFill>
                <a:effectLst/>
                <a:uLnTx/>
                <a:uFillTx/>
                <a:latin typeface="Verdana"/>
                <a:cs typeface="Verdana"/>
              </a:rPr>
              <a:t> </a:t>
            </a:r>
            <a:r>
              <a:rPr kumimoji="0" lang="nl-NL" sz="1600" b="0" i="0" u="none" strike="noStrike" kern="0" cap="none" spc="0" normalizeH="0" baseline="0" noProof="0" err="1">
                <a:ln>
                  <a:noFill/>
                </a:ln>
                <a:solidFill>
                  <a:sysClr val="windowText" lastClr="000000"/>
                </a:solidFill>
                <a:effectLst/>
                <a:uLnTx/>
                <a:uFillTx/>
                <a:latin typeface="Verdana"/>
                <a:cs typeface="Verdana"/>
              </a:rPr>
              <a:t>extraction</a:t>
            </a:r>
            <a:r>
              <a:rPr kumimoji="0" lang="nl-NL" sz="1600" b="0" i="0" u="none" strike="noStrike" kern="0" cap="none" spc="-40" normalizeH="0" baseline="0" noProof="0">
                <a:ln>
                  <a:noFill/>
                </a:ln>
                <a:solidFill>
                  <a:sysClr val="windowText" lastClr="000000"/>
                </a:solidFill>
                <a:effectLst/>
                <a:uLnTx/>
                <a:uFillTx/>
                <a:latin typeface="Verdana"/>
                <a:cs typeface="Verdana"/>
              </a:rPr>
              <a:t> </a:t>
            </a:r>
            <a:r>
              <a:rPr kumimoji="0" lang="nl-NL" sz="1600" b="0" i="0" u="none" strike="noStrike" kern="0" cap="none" spc="0" normalizeH="0" baseline="0" noProof="0" err="1">
                <a:ln>
                  <a:noFill/>
                </a:ln>
                <a:solidFill>
                  <a:sysClr val="windowText" lastClr="000000"/>
                </a:solidFill>
                <a:effectLst/>
                <a:uLnTx/>
                <a:uFillTx/>
                <a:latin typeface="Verdana"/>
                <a:cs typeface="Verdana"/>
              </a:rPr>
              <a:t>from</a:t>
            </a:r>
            <a:r>
              <a:rPr kumimoji="0" lang="nl-NL" sz="1600" b="0" i="0" u="none" strike="noStrike" kern="0" cap="none" spc="-25" normalizeH="0" baseline="0" noProof="0">
                <a:ln>
                  <a:noFill/>
                </a:ln>
                <a:solidFill>
                  <a:sysClr val="windowText" lastClr="000000"/>
                </a:solidFill>
                <a:effectLst/>
                <a:uLnTx/>
                <a:uFillTx/>
                <a:latin typeface="Verdana"/>
                <a:cs typeface="Verdana"/>
              </a:rPr>
              <a:t> </a:t>
            </a:r>
            <a:r>
              <a:rPr kumimoji="0" lang="nl-NL" sz="1600" b="0" i="0" u="none" strike="noStrike" kern="0" cap="none" spc="-25" normalizeH="0" baseline="0" noProof="0" err="1">
                <a:ln>
                  <a:noFill/>
                </a:ln>
                <a:solidFill>
                  <a:sysClr val="windowText" lastClr="000000"/>
                </a:solidFill>
                <a:effectLst/>
                <a:uLnTx/>
                <a:uFillTx/>
                <a:latin typeface="Verdana"/>
                <a:cs typeface="Verdana"/>
              </a:rPr>
              <a:t>the</a:t>
            </a:r>
            <a:r>
              <a:rPr kumimoji="0" lang="nl-NL" sz="1600" b="0" i="0" u="none" strike="noStrike" kern="0" cap="none" spc="-25" normalizeH="0" baseline="0" noProof="0">
                <a:ln>
                  <a:noFill/>
                </a:ln>
                <a:solidFill>
                  <a:sysClr val="windowText" lastClr="000000"/>
                </a:solidFill>
                <a:effectLst/>
                <a:uLnTx/>
                <a:uFillTx/>
                <a:latin typeface="Verdana"/>
                <a:cs typeface="Verdana"/>
              </a:rPr>
              <a:t> </a:t>
            </a:r>
            <a:r>
              <a:rPr kumimoji="0" lang="nl-NL" sz="1600" b="0" i="0" u="none" strike="noStrike" kern="0" cap="none" spc="0" normalizeH="0" baseline="0" noProof="0">
                <a:ln>
                  <a:noFill/>
                </a:ln>
                <a:solidFill>
                  <a:sysClr val="windowText" lastClr="000000"/>
                </a:solidFill>
                <a:effectLst/>
                <a:uLnTx/>
                <a:uFillTx/>
                <a:latin typeface="Verdana"/>
                <a:cs typeface="Verdana"/>
              </a:rPr>
              <a:t>Groningen</a:t>
            </a:r>
            <a:r>
              <a:rPr kumimoji="0" lang="nl-NL" sz="1600" b="0" i="0" u="none" strike="noStrike" kern="0" cap="none" spc="-20" normalizeH="0" baseline="0" noProof="0">
                <a:ln>
                  <a:noFill/>
                </a:ln>
                <a:solidFill>
                  <a:sysClr val="windowText" lastClr="000000"/>
                </a:solidFill>
                <a:effectLst/>
                <a:uLnTx/>
                <a:uFillTx/>
                <a:latin typeface="Verdana"/>
                <a:cs typeface="Verdana"/>
              </a:rPr>
              <a:t> </a:t>
            </a:r>
            <a:r>
              <a:rPr kumimoji="0" lang="nl-NL" sz="1600" b="0" i="0" u="none" strike="noStrike" kern="0" cap="none" spc="-10" normalizeH="0" baseline="0" noProof="0">
                <a:ln>
                  <a:noFill/>
                </a:ln>
                <a:solidFill>
                  <a:sysClr val="windowText" lastClr="000000"/>
                </a:solidFill>
                <a:effectLst/>
                <a:uLnTx/>
                <a:uFillTx/>
                <a:latin typeface="Verdana"/>
                <a:cs typeface="Verdana"/>
              </a:rPr>
              <a:t>field.</a:t>
            </a:r>
            <a:endParaRPr lang="nl-NL" sz="1600" b="0" i="0" u="none" strike="noStrike" kern="0" cap="none" spc="0" normalizeH="0" baseline="0" noProof="0">
              <a:ln>
                <a:noFill/>
              </a:ln>
              <a:solidFill>
                <a:sysClr val="windowText" lastClr="000000"/>
              </a:solidFill>
              <a:effectLst/>
              <a:uLnTx/>
              <a:uFillTx/>
              <a:latin typeface="Verdana"/>
              <a:ea typeface="Verdana"/>
              <a:cs typeface="Verdana"/>
            </a:endParaRPr>
          </a:p>
          <a:p>
            <a:pPr marL="784225" marR="0" lvl="1" indent="-361315" defTabSz="914400" eaLnBrk="1" fontAlgn="auto" latinLnBrk="0" hangingPunct="1">
              <a:lnSpc>
                <a:spcPct val="100000"/>
              </a:lnSpc>
              <a:spcBef>
                <a:spcPts val="1195"/>
              </a:spcBef>
              <a:spcAft>
                <a:spcPts val="0"/>
              </a:spcAft>
              <a:buClrTx/>
              <a:buSzTx/>
              <a:buFont typeface="Wingdings"/>
              <a:buChar char=""/>
              <a:tabLst>
                <a:tab pos="784225" algn="l"/>
              </a:tabLst>
              <a:defRPr/>
            </a:pPr>
            <a:r>
              <a:rPr kumimoji="0" lang="nl-NL" sz="1400" b="0" i="0" u="none" strike="noStrike" kern="0" cap="none" spc="0" normalizeH="0" baseline="0" noProof="0">
                <a:ln>
                  <a:noFill/>
                </a:ln>
                <a:solidFill>
                  <a:sysClr val="windowText" lastClr="000000"/>
                </a:solidFill>
                <a:effectLst/>
                <a:uLnTx/>
                <a:uFillTx/>
                <a:latin typeface="Verdana"/>
                <a:cs typeface="Verdana"/>
              </a:rPr>
              <a:t>The</a:t>
            </a:r>
            <a:r>
              <a:rPr kumimoji="0" lang="nl-NL" sz="1400" b="0" i="0" u="none" strike="noStrike" kern="0" cap="none" spc="-30" normalizeH="0" baseline="0" noProof="0">
                <a:ln>
                  <a:noFill/>
                </a:ln>
                <a:solidFill>
                  <a:sysClr val="windowText" lastClr="000000"/>
                </a:solidFill>
                <a:effectLst/>
                <a:uLnTx/>
                <a:uFillTx/>
                <a:latin typeface="Verdana"/>
                <a:cs typeface="Verdana"/>
              </a:rPr>
              <a:t> act</a:t>
            </a:r>
            <a:r>
              <a:rPr kumimoji="0" lang="nl-NL" sz="1400" b="0" i="0" u="none" strike="noStrike" kern="0" cap="none" spc="-15" normalizeH="0" baseline="0" noProof="0">
                <a:ln>
                  <a:noFill/>
                </a:ln>
                <a:solidFill>
                  <a:sysClr val="windowText" lastClr="000000"/>
                </a:solidFill>
                <a:effectLst/>
                <a:uLnTx/>
                <a:uFillTx/>
                <a:latin typeface="Verdana"/>
                <a:cs typeface="Verdana"/>
              </a:rPr>
              <a:t> </a:t>
            </a:r>
            <a:r>
              <a:rPr kumimoji="0" lang="nl-NL" sz="1400" b="0" i="0" u="none" strike="noStrike" kern="0" cap="none" spc="0" normalizeH="0" baseline="0" noProof="0" err="1">
                <a:ln>
                  <a:noFill/>
                </a:ln>
                <a:solidFill>
                  <a:sysClr val="windowText" lastClr="000000"/>
                </a:solidFill>
                <a:effectLst/>
                <a:uLnTx/>
                <a:uFillTx/>
                <a:latin typeface="Verdana"/>
                <a:cs typeface="Verdana"/>
              </a:rPr>
              <a:t>states</a:t>
            </a:r>
            <a:r>
              <a:rPr kumimoji="0" lang="nl-NL" sz="1400" b="0" i="0" u="none" strike="noStrike" kern="0" cap="none" spc="0" normalizeH="0" baseline="0" noProof="0">
                <a:ln>
                  <a:noFill/>
                </a:ln>
                <a:solidFill>
                  <a:sysClr val="windowText" lastClr="000000"/>
                </a:solidFill>
                <a:effectLst/>
                <a:uLnTx/>
                <a:uFillTx/>
                <a:latin typeface="Verdana"/>
                <a:cs typeface="Verdana"/>
              </a:rPr>
              <a:t> </a:t>
            </a:r>
            <a:r>
              <a:rPr kumimoji="0" lang="nl-NL" sz="1400" b="0" i="0" u="none" strike="noStrike" kern="0" cap="none" spc="0" normalizeH="0" baseline="0" noProof="0" err="1">
                <a:ln>
                  <a:noFill/>
                </a:ln>
                <a:solidFill>
                  <a:sysClr val="windowText" lastClr="000000"/>
                </a:solidFill>
                <a:effectLst/>
                <a:uLnTx/>
                <a:uFillTx/>
                <a:latin typeface="Verdana"/>
                <a:cs typeface="Verdana"/>
              </a:rPr>
              <a:t>that</a:t>
            </a:r>
            <a:r>
              <a:rPr kumimoji="0" lang="nl-NL" sz="1400" b="0" i="0" u="none" strike="noStrike" kern="0" cap="none" spc="10" normalizeH="0" baseline="0" noProof="0">
                <a:ln>
                  <a:noFill/>
                </a:ln>
                <a:solidFill>
                  <a:sysClr val="windowText" lastClr="000000"/>
                </a:solidFill>
                <a:effectLst/>
                <a:uLnTx/>
                <a:uFillTx/>
                <a:latin typeface="Verdana"/>
                <a:cs typeface="Verdana"/>
              </a:rPr>
              <a:t> </a:t>
            </a:r>
            <a:r>
              <a:rPr kumimoji="0" lang="nl-NL" sz="1400" b="0" i="0" u="none" strike="noStrike" kern="0" cap="none" spc="0" normalizeH="0" baseline="0" noProof="0">
                <a:ln>
                  <a:noFill/>
                </a:ln>
                <a:solidFill>
                  <a:sysClr val="windowText" lastClr="000000"/>
                </a:solidFill>
                <a:effectLst/>
                <a:uLnTx/>
                <a:uFillTx/>
                <a:latin typeface="Verdana"/>
                <a:cs typeface="Verdana"/>
              </a:rPr>
              <a:t>“</a:t>
            </a:r>
            <a:r>
              <a:rPr kumimoji="0" lang="nl-NL" sz="1400" b="0" i="0" u="none" strike="noStrike" kern="0" cap="none" spc="0" normalizeH="0" baseline="0" noProof="0" err="1">
                <a:ln>
                  <a:noFill/>
                </a:ln>
                <a:solidFill>
                  <a:sysClr val="windowText" lastClr="000000"/>
                </a:solidFill>
                <a:effectLst/>
                <a:uLnTx/>
                <a:uFillTx/>
                <a:latin typeface="Verdana"/>
                <a:cs typeface="Verdana"/>
              </a:rPr>
              <a:t>from</a:t>
            </a:r>
            <a:r>
              <a:rPr kumimoji="0" lang="nl-NL" sz="1400" b="0" i="0" u="none" strike="noStrike" kern="0" cap="none" spc="-25" normalizeH="0" baseline="0" noProof="0">
                <a:ln>
                  <a:noFill/>
                </a:ln>
                <a:solidFill>
                  <a:sysClr val="windowText" lastClr="000000"/>
                </a:solidFill>
                <a:effectLst/>
                <a:uLnTx/>
                <a:uFillTx/>
                <a:latin typeface="Verdana"/>
                <a:cs typeface="Verdana"/>
              </a:rPr>
              <a:t> </a:t>
            </a:r>
            <a:r>
              <a:rPr kumimoji="0" lang="nl-NL" sz="1400" b="0" i="0" u="none" strike="noStrike" kern="0" cap="none" spc="0" normalizeH="0" baseline="0" noProof="0" err="1">
                <a:ln>
                  <a:noFill/>
                </a:ln>
                <a:solidFill>
                  <a:sysClr val="windowText" lastClr="000000"/>
                </a:solidFill>
                <a:effectLst/>
                <a:uLnTx/>
                <a:uFillTx/>
                <a:latin typeface="Verdana"/>
                <a:cs typeface="Verdana"/>
              </a:rPr>
              <a:t>October</a:t>
            </a:r>
            <a:r>
              <a:rPr kumimoji="0" lang="nl-NL" sz="1400" b="0" i="0" u="none" strike="noStrike" kern="0" cap="none" spc="-10" normalizeH="0" baseline="0" noProof="0">
                <a:ln>
                  <a:noFill/>
                </a:ln>
                <a:solidFill>
                  <a:sysClr val="windowText" lastClr="000000"/>
                </a:solidFill>
                <a:effectLst/>
                <a:uLnTx/>
                <a:uFillTx/>
                <a:latin typeface="Verdana"/>
                <a:cs typeface="Verdana"/>
              </a:rPr>
              <a:t> </a:t>
            </a:r>
            <a:r>
              <a:rPr kumimoji="0" lang="nl-NL" sz="1400" b="0" i="0" u="none" strike="noStrike" kern="0" cap="none" spc="0" normalizeH="0" baseline="0" noProof="0">
                <a:ln>
                  <a:noFill/>
                </a:ln>
                <a:solidFill>
                  <a:sysClr val="windowText" lastClr="000000"/>
                </a:solidFill>
                <a:effectLst/>
                <a:uLnTx/>
                <a:uFillTx/>
                <a:latin typeface="Verdana"/>
                <a:cs typeface="Verdana"/>
              </a:rPr>
              <a:t>1,</a:t>
            </a:r>
            <a:r>
              <a:rPr kumimoji="0" lang="nl-NL" sz="1400" b="0" i="0" u="none" strike="noStrike" kern="0" cap="none" spc="-20" normalizeH="0" baseline="0" noProof="0">
                <a:ln>
                  <a:noFill/>
                </a:ln>
                <a:solidFill>
                  <a:sysClr val="windowText" lastClr="000000"/>
                </a:solidFill>
                <a:effectLst/>
                <a:uLnTx/>
                <a:uFillTx/>
                <a:latin typeface="Verdana"/>
                <a:cs typeface="Verdana"/>
              </a:rPr>
              <a:t> </a:t>
            </a:r>
            <a:r>
              <a:rPr kumimoji="0" lang="nl-NL" sz="1400" b="0" i="0" u="none" strike="noStrike" kern="0" cap="none" spc="0" normalizeH="0" baseline="0" noProof="0">
                <a:ln>
                  <a:noFill/>
                </a:ln>
                <a:solidFill>
                  <a:sysClr val="windowText" lastClr="000000"/>
                </a:solidFill>
                <a:effectLst/>
                <a:uLnTx/>
                <a:uFillTx/>
                <a:latin typeface="Verdana"/>
                <a:cs typeface="Verdana"/>
              </a:rPr>
              <a:t>2024,</a:t>
            </a:r>
            <a:r>
              <a:rPr kumimoji="0" lang="nl-NL" sz="1400" b="0" i="0" u="none" strike="noStrike" kern="0" cap="none" spc="-30" normalizeH="0" baseline="0" noProof="0">
                <a:ln>
                  <a:noFill/>
                </a:ln>
                <a:solidFill>
                  <a:sysClr val="windowText" lastClr="000000"/>
                </a:solidFill>
                <a:effectLst/>
                <a:uLnTx/>
                <a:uFillTx/>
                <a:latin typeface="Verdana"/>
                <a:cs typeface="Verdana"/>
              </a:rPr>
              <a:t> </a:t>
            </a:r>
            <a:r>
              <a:rPr kumimoji="0" lang="nl-NL" sz="1400" b="0" i="0" u="none" strike="noStrike" kern="0" cap="none" spc="0" normalizeH="0" baseline="0" noProof="0">
                <a:ln>
                  <a:noFill/>
                </a:ln>
                <a:solidFill>
                  <a:sysClr val="windowText" lastClr="000000"/>
                </a:solidFill>
                <a:effectLst/>
                <a:uLnTx/>
                <a:uFillTx/>
                <a:latin typeface="Verdana"/>
                <a:cs typeface="Verdana"/>
              </a:rPr>
              <a:t>gas</a:t>
            </a:r>
            <a:r>
              <a:rPr kumimoji="0" lang="nl-NL" sz="1400" b="0" i="0" u="none" strike="noStrike" kern="0" cap="none" spc="5" normalizeH="0" baseline="0" noProof="0">
                <a:ln>
                  <a:noFill/>
                </a:ln>
                <a:solidFill>
                  <a:sysClr val="windowText" lastClr="000000"/>
                </a:solidFill>
                <a:effectLst/>
                <a:uLnTx/>
                <a:uFillTx/>
                <a:latin typeface="Verdana"/>
                <a:cs typeface="Verdana"/>
              </a:rPr>
              <a:t> </a:t>
            </a:r>
            <a:r>
              <a:rPr kumimoji="0" lang="nl-NL" sz="1400" b="0" i="0" u="none" strike="noStrike" kern="0" cap="none" spc="0" normalizeH="0" baseline="0" noProof="0" err="1">
                <a:ln>
                  <a:noFill/>
                </a:ln>
                <a:solidFill>
                  <a:sysClr val="windowText" lastClr="000000"/>
                </a:solidFill>
                <a:effectLst/>
                <a:uLnTx/>
                <a:uFillTx/>
                <a:latin typeface="Verdana"/>
                <a:cs typeface="Verdana"/>
              </a:rPr>
              <a:t>will</a:t>
            </a:r>
            <a:r>
              <a:rPr kumimoji="0" lang="nl-NL" sz="1400" b="0" i="0" u="none" strike="noStrike" kern="0" cap="none" spc="-5" normalizeH="0" baseline="0" noProof="0">
                <a:ln>
                  <a:noFill/>
                </a:ln>
                <a:solidFill>
                  <a:sysClr val="windowText" lastClr="000000"/>
                </a:solidFill>
                <a:effectLst/>
                <a:uLnTx/>
                <a:uFillTx/>
                <a:latin typeface="Verdana"/>
                <a:cs typeface="Verdana"/>
              </a:rPr>
              <a:t> </a:t>
            </a:r>
            <a:r>
              <a:rPr kumimoji="0" lang="nl-NL" sz="1400" b="0" i="0" u="none" strike="noStrike" kern="0" cap="none" spc="0" normalizeH="0" baseline="0" noProof="0">
                <a:ln>
                  <a:noFill/>
                </a:ln>
                <a:solidFill>
                  <a:sysClr val="windowText" lastClr="000000"/>
                </a:solidFill>
                <a:effectLst/>
                <a:uLnTx/>
                <a:uFillTx/>
                <a:latin typeface="Verdana"/>
                <a:cs typeface="Verdana"/>
              </a:rPr>
              <a:t>no</a:t>
            </a:r>
            <a:r>
              <a:rPr kumimoji="0" lang="nl-NL" sz="1400" b="0" i="0" u="none" strike="noStrike" kern="0" cap="none" spc="-15" normalizeH="0" baseline="0" noProof="0">
                <a:ln>
                  <a:noFill/>
                </a:ln>
                <a:solidFill>
                  <a:sysClr val="windowText" lastClr="000000"/>
                </a:solidFill>
                <a:effectLst/>
                <a:uLnTx/>
                <a:uFillTx/>
                <a:latin typeface="Verdana"/>
                <a:cs typeface="Verdana"/>
              </a:rPr>
              <a:t> </a:t>
            </a:r>
            <a:r>
              <a:rPr kumimoji="0" lang="nl-NL" sz="1400" b="0" i="0" u="none" strike="noStrike" kern="0" cap="none" spc="0" normalizeH="0" baseline="0" noProof="0" err="1">
                <a:ln>
                  <a:noFill/>
                </a:ln>
                <a:solidFill>
                  <a:sysClr val="windowText" lastClr="000000"/>
                </a:solidFill>
                <a:effectLst/>
                <a:uLnTx/>
                <a:uFillTx/>
                <a:latin typeface="Verdana"/>
                <a:cs typeface="Verdana"/>
              </a:rPr>
              <a:t>longer</a:t>
            </a:r>
            <a:r>
              <a:rPr kumimoji="0" lang="nl-NL" sz="1400" b="0" i="0" u="none" strike="noStrike" kern="0" cap="none" spc="-15" normalizeH="0" baseline="0" noProof="0">
                <a:ln>
                  <a:noFill/>
                </a:ln>
                <a:solidFill>
                  <a:sysClr val="windowText" lastClr="000000"/>
                </a:solidFill>
                <a:effectLst/>
                <a:uLnTx/>
                <a:uFillTx/>
                <a:latin typeface="Verdana"/>
                <a:cs typeface="Verdana"/>
              </a:rPr>
              <a:t> </a:t>
            </a:r>
            <a:r>
              <a:rPr kumimoji="0" lang="nl-NL" sz="1400" b="0" i="0" u="none" strike="noStrike" kern="0" cap="none" spc="0" normalizeH="0" baseline="0" noProof="0" err="1">
                <a:ln>
                  <a:noFill/>
                </a:ln>
                <a:solidFill>
                  <a:sysClr val="windowText" lastClr="000000"/>
                </a:solidFill>
                <a:effectLst/>
                <a:uLnTx/>
                <a:uFillTx/>
                <a:latin typeface="Verdana"/>
                <a:cs typeface="Verdana"/>
              </a:rPr>
              <a:t>be</a:t>
            </a:r>
            <a:r>
              <a:rPr kumimoji="0" lang="nl-NL" sz="1400" b="0" i="0" u="none" strike="noStrike" kern="0" cap="none" spc="0" normalizeH="0" baseline="0" noProof="0">
                <a:ln>
                  <a:noFill/>
                </a:ln>
                <a:solidFill>
                  <a:sysClr val="windowText" lastClr="000000"/>
                </a:solidFill>
                <a:effectLst/>
                <a:uLnTx/>
                <a:uFillTx/>
                <a:latin typeface="Verdana"/>
                <a:cs typeface="Verdana"/>
              </a:rPr>
              <a:t> </a:t>
            </a:r>
            <a:r>
              <a:rPr kumimoji="0" lang="nl-NL" sz="1400" b="0" i="0" u="none" strike="noStrike" kern="0" cap="none" spc="0" normalizeH="0" baseline="0" noProof="0" err="1">
                <a:ln>
                  <a:noFill/>
                </a:ln>
                <a:solidFill>
                  <a:sysClr val="windowText" lastClr="000000"/>
                </a:solidFill>
                <a:effectLst/>
                <a:uLnTx/>
                <a:uFillTx/>
                <a:latin typeface="Verdana"/>
                <a:cs typeface="Verdana"/>
              </a:rPr>
              <a:t>extracted</a:t>
            </a:r>
            <a:r>
              <a:rPr kumimoji="0" lang="nl-NL" sz="1400" b="0" i="0" u="none" strike="noStrike" kern="0" cap="none" spc="-5" normalizeH="0" baseline="0" noProof="0">
                <a:ln>
                  <a:noFill/>
                </a:ln>
                <a:solidFill>
                  <a:sysClr val="windowText" lastClr="000000"/>
                </a:solidFill>
                <a:effectLst/>
                <a:uLnTx/>
                <a:uFillTx/>
                <a:latin typeface="Verdana"/>
                <a:cs typeface="Verdana"/>
              </a:rPr>
              <a:t> </a:t>
            </a:r>
            <a:r>
              <a:rPr kumimoji="0" lang="nl-NL" sz="1400" b="0" i="0" u="none" strike="noStrike" kern="0" cap="none" spc="0" normalizeH="0" baseline="0" noProof="0" err="1">
                <a:ln>
                  <a:noFill/>
                </a:ln>
                <a:solidFill>
                  <a:sysClr val="windowText" lastClr="000000"/>
                </a:solidFill>
                <a:effectLst/>
                <a:uLnTx/>
                <a:uFillTx/>
                <a:latin typeface="Verdana"/>
                <a:cs typeface="Verdana"/>
              </a:rPr>
              <a:t>from</a:t>
            </a:r>
            <a:r>
              <a:rPr kumimoji="0" lang="nl-NL" sz="1400" b="0" i="0" u="none" strike="noStrike" kern="0" cap="none" spc="-20" normalizeH="0" baseline="0" noProof="0">
                <a:ln>
                  <a:noFill/>
                </a:ln>
                <a:solidFill>
                  <a:sysClr val="windowText" lastClr="000000"/>
                </a:solidFill>
                <a:effectLst/>
                <a:uLnTx/>
                <a:uFillTx/>
                <a:latin typeface="Verdana"/>
                <a:cs typeface="Verdana"/>
              </a:rPr>
              <a:t> </a:t>
            </a:r>
            <a:r>
              <a:rPr kumimoji="0" lang="nl-NL" sz="1400" b="0" i="0" u="none" strike="noStrike" kern="0" cap="none" spc="-25" normalizeH="0" baseline="0" noProof="0" err="1">
                <a:ln>
                  <a:noFill/>
                </a:ln>
                <a:solidFill>
                  <a:sysClr val="windowText" lastClr="000000"/>
                </a:solidFill>
                <a:effectLst/>
                <a:uLnTx/>
                <a:uFillTx/>
                <a:latin typeface="Verdana"/>
                <a:cs typeface="Verdana"/>
              </a:rPr>
              <a:t>the</a:t>
            </a:r>
            <a:r>
              <a:rPr lang="nl-NL" sz="1400" kern="0">
                <a:solidFill>
                  <a:sysClr val="windowText" lastClr="000000"/>
                </a:solidFill>
                <a:latin typeface="Verdana"/>
                <a:cs typeface="Verdana"/>
              </a:rPr>
              <a:t> </a:t>
            </a:r>
            <a:r>
              <a:rPr kumimoji="0" lang="nl-NL" sz="1400" b="0" i="0" u="none" strike="noStrike" kern="0" cap="none" spc="0" normalizeH="0" baseline="0" noProof="0">
                <a:ln>
                  <a:noFill/>
                </a:ln>
                <a:solidFill>
                  <a:sysClr val="windowText" lastClr="000000"/>
                </a:solidFill>
                <a:effectLst/>
                <a:uLnTx/>
                <a:uFillTx/>
                <a:latin typeface="Verdana"/>
                <a:cs typeface="Verdana"/>
              </a:rPr>
              <a:t>Groningen</a:t>
            </a:r>
            <a:r>
              <a:rPr kumimoji="0" lang="nl-NL" sz="1400" b="0" i="0" u="none" strike="noStrike" kern="0" cap="none" spc="-20" normalizeH="0" baseline="0" noProof="0">
                <a:ln>
                  <a:noFill/>
                </a:ln>
                <a:solidFill>
                  <a:sysClr val="windowText" lastClr="000000"/>
                </a:solidFill>
                <a:effectLst/>
                <a:uLnTx/>
                <a:uFillTx/>
                <a:latin typeface="Verdana"/>
                <a:cs typeface="Verdana"/>
              </a:rPr>
              <a:t> </a:t>
            </a:r>
            <a:r>
              <a:rPr kumimoji="0" lang="nl-NL" sz="1400" b="0" i="0" u="none" strike="noStrike" kern="0" cap="none" spc="-10" normalizeH="0" baseline="0" noProof="0">
                <a:ln>
                  <a:noFill/>
                </a:ln>
                <a:solidFill>
                  <a:sysClr val="windowText" lastClr="000000"/>
                </a:solidFill>
                <a:effectLst/>
                <a:uLnTx/>
                <a:uFillTx/>
                <a:latin typeface="Verdana"/>
                <a:cs typeface="Verdana"/>
              </a:rPr>
              <a:t>field”.</a:t>
            </a:r>
            <a:endParaRPr kumimoji="0" lang="nl-NL" sz="1400" b="0" i="0" u="none" strike="noStrike" kern="0" cap="none" spc="0" normalizeH="0" baseline="0" noProof="0">
              <a:ln>
                <a:noFill/>
              </a:ln>
              <a:solidFill>
                <a:sysClr val="windowText" lastClr="000000"/>
              </a:solidFill>
              <a:effectLst/>
              <a:uLnTx/>
              <a:uFillTx/>
              <a:latin typeface="Verdana"/>
              <a:cs typeface="Verdana"/>
            </a:endParaRPr>
          </a:p>
          <a:p>
            <a:pPr marL="422275" marR="260350" lvl="0" indent="-360045" defTabSz="914400" eaLnBrk="1" fontAlgn="auto" latinLnBrk="0" hangingPunct="1">
              <a:lnSpc>
                <a:spcPct val="100000"/>
              </a:lnSpc>
              <a:spcBef>
                <a:spcPts val="1205"/>
              </a:spcBef>
              <a:spcAft>
                <a:spcPts val="0"/>
              </a:spcAft>
              <a:buClrTx/>
              <a:buSzTx/>
              <a:buFontTx/>
              <a:buChar char="-"/>
              <a:tabLst>
                <a:tab pos="422909" algn="l"/>
              </a:tabLst>
              <a:defRPr/>
            </a:pPr>
            <a:r>
              <a:rPr kumimoji="0" lang="nl-NL" sz="1600" b="0" i="0" u="none" strike="noStrike" kern="0" cap="none" spc="0" normalizeH="0" baseline="0" noProof="0" err="1">
                <a:ln>
                  <a:noFill/>
                </a:ln>
                <a:solidFill>
                  <a:sysClr val="windowText" lastClr="000000"/>
                </a:solidFill>
                <a:effectLst/>
                <a:uLnTx/>
                <a:uFillTx/>
                <a:latin typeface="Verdana"/>
                <a:cs typeface="Verdana"/>
              </a:rPr>
              <a:t>This</a:t>
            </a:r>
            <a:r>
              <a:rPr kumimoji="0" lang="nl-NL" sz="1600" b="0" i="0" u="none" strike="noStrike" kern="0" cap="none" spc="0" normalizeH="0" baseline="0" noProof="0">
                <a:ln>
                  <a:noFill/>
                </a:ln>
                <a:solidFill>
                  <a:sysClr val="windowText" lastClr="000000"/>
                </a:solidFill>
                <a:effectLst/>
                <a:uLnTx/>
                <a:uFillTx/>
                <a:latin typeface="Verdana"/>
                <a:cs typeface="Verdana"/>
              </a:rPr>
              <a:t> </a:t>
            </a:r>
            <a:r>
              <a:rPr kumimoji="0" lang="nl-NL" sz="1600" b="0" i="0" u="none" strike="noStrike" kern="0" cap="none" spc="0" normalizeH="0" baseline="0" noProof="0" err="1">
                <a:ln>
                  <a:noFill/>
                </a:ln>
                <a:solidFill>
                  <a:sysClr val="windowText" lastClr="000000"/>
                </a:solidFill>
                <a:effectLst/>
                <a:uLnTx/>
                <a:uFillTx/>
                <a:latin typeface="Verdana"/>
                <a:cs typeface="Verdana"/>
              </a:rPr>
              <a:t>amendment</a:t>
            </a:r>
            <a:r>
              <a:rPr kumimoji="0" lang="nl-NL" sz="1600" b="0" i="0" u="none" strike="noStrike" kern="0" cap="none" spc="0" normalizeH="0" baseline="0" noProof="0">
                <a:ln>
                  <a:noFill/>
                </a:ln>
                <a:solidFill>
                  <a:sysClr val="windowText" lastClr="000000"/>
                </a:solidFill>
                <a:effectLst/>
                <a:uLnTx/>
                <a:uFillTx/>
                <a:latin typeface="Verdana"/>
                <a:cs typeface="Verdana"/>
              </a:rPr>
              <a:t> </a:t>
            </a:r>
            <a:r>
              <a:rPr kumimoji="0" lang="nl-NL" sz="1600" b="0" i="0" u="none" strike="noStrike" kern="0" cap="none" spc="0" normalizeH="0" baseline="0" noProof="0" err="1">
                <a:ln>
                  <a:noFill/>
                </a:ln>
                <a:solidFill>
                  <a:sysClr val="windowText" lastClr="000000"/>
                </a:solidFill>
                <a:effectLst/>
                <a:uLnTx/>
                <a:uFillTx/>
                <a:latin typeface="Verdana"/>
                <a:cs typeface="Verdana"/>
              </a:rPr>
              <a:t>relieves</a:t>
            </a:r>
            <a:r>
              <a:rPr kumimoji="0" lang="nl-NL" sz="1600" b="0" i="0" u="none" strike="noStrike" kern="0" cap="none" spc="0" normalizeH="0" baseline="0" noProof="0">
                <a:ln>
                  <a:noFill/>
                </a:ln>
                <a:solidFill>
                  <a:sysClr val="windowText" lastClr="000000"/>
                </a:solidFill>
                <a:effectLst/>
                <a:uLnTx/>
                <a:uFillTx/>
                <a:latin typeface="Verdana"/>
                <a:cs typeface="Verdana"/>
              </a:rPr>
              <a:t> GTS </a:t>
            </a:r>
            <a:r>
              <a:rPr kumimoji="0" lang="nl-NL" sz="1600" b="0" i="0" u="none" strike="noStrike" kern="0" cap="none" spc="0" normalizeH="0" baseline="0" noProof="0" err="1">
                <a:ln>
                  <a:noFill/>
                </a:ln>
                <a:solidFill>
                  <a:sysClr val="windowText" lastClr="000000"/>
                </a:solidFill>
                <a:effectLst/>
                <a:uLnTx/>
                <a:uFillTx/>
                <a:latin typeface="Verdana"/>
                <a:cs typeface="Verdana"/>
              </a:rPr>
              <a:t>from</a:t>
            </a:r>
            <a:r>
              <a:rPr kumimoji="0" lang="nl-NL" sz="1600" b="0" i="0" u="none" strike="noStrike" kern="0" cap="none" spc="-30" normalizeH="0" baseline="0" noProof="0">
                <a:ln>
                  <a:noFill/>
                </a:ln>
                <a:solidFill>
                  <a:sysClr val="windowText" lastClr="000000"/>
                </a:solidFill>
                <a:effectLst/>
                <a:uLnTx/>
                <a:uFillTx/>
                <a:latin typeface="Verdana"/>
                <a:cs typeface="Verdana"/>
              </a:rPr>
              <a:t> </a:t>
            </a:r>
            <a:r>
              <a:rPr kumimoji="0" lang="nl-NL" sz="1600" b="0" i="0" u="none" strike="noStrike" kern="0" cap="none" spc="0" normalizeH="0" baseline="0" noProof="0" err="1">
                <a:ln>
                  <a:noFill/>
                </a:ln>
                <a:solidFill>
                  <a:sysClr val="windowText" lastClr="000000"/>
                </a:solidFill>
                <a:effectLst/>
                <a:uLnTx/>
                <a:uFillTx/>
                <a:latin typeface="Verdana"/>
                <a:cs typeface="Verdana"/>
              </a:rPr>
              <a:t>its</a:t>
            </a:r>
            <a:r>
              <a:rPr kumimoji="0" lang="nl-NL" sz="1600" b="0" i="0" u="none" strike="noStrike" kern="0" cap="none" spc="-30" normalizeH="0" baseline="0" noProof="0">
                <a:ln>
                  <a:noFill/>
                </a:ln>
                <a:solidFill>
                  <a:sysClr val="windowText" lastClr="000000"/>
                </a:solidFill>
                <a:effectLst/>
                <a:uLnTx/>
                <a:uFillTx/>
                <a:latin typeface="Verdana"/>
                <a:cs typeface="Verdana"/>
              </a:rPr>
              <a:t> </a:t>
            </a:r>
            <a:r>
              <a:rPr kumimoji="0" lang="nl-NL" sz="1600" b="0" i="0" u="none" strike="noStrike" kern="0" cap="none" spc="0" normalizeH="0" baseline="0" noProof="0" err="1">
                <a:ln>
                  <a:noFill/>
                </a:ln>
                <a:solidFill>
                  <a:sysClr val="windowText" lastClr="000000"/>
                </a:solidFill>
                <a:effectLst/>
                <a:uLnTx/>
                <a:uFillTx/>
                <a:latin typeface="Verdana"/>
                <a:cs typeface="Verdana"/>
              </a:rPr>
              <a:t>statutory</a:t>
            </a:r>
            <a:r>
              <a:rPr kumimoji="0" lang="nl-NL" sz="1600" b="0" i="0" u="none" strike="noStrike" kern="0" cap="none" spc="-40" normalizeH="0" baseline="0" noProof="0">
                <a:ln>
                  <a:noFill/>
                </a:ln>
                <a:solidFill>
                  <a:sysClr val="windowText" lastClr="000000"/>
                </a:solidFill>
                <a:effectLst/>
                <a:uLnTx/>
                <a:uFillTx/>
                <a:latin typeface="Verdana"/>
                <a:cs typeface="Verdana"/>
              </a:rPr>
              <a:t> </a:t>
            </a:r>
            <a:r>
              <a:rPr kumimoji="0" lang="nl-NL" sz="1600" b="0" i="0" u="none" strike="noStrike" kern="0" cap="none" spc="0" normalizeH="0" baseline="0" noProof="0" err="1">
                <a:ln>
                  <a:noFill/>
                </a:ln>
                <a:solidFill>
                  <a:sysClr val="windowText" lastClr="000000"/>
                </a:solidFill>
                <a:effectLst/>
                <a:uLnTx/>
                <a:uFillTx/>
                <a:latin typeface="Verdana"/>
                <a:cs typeface="Verdana"/>
              </a:rPr>
              <a:t>tasks</a:t>
            </a:r>
            <a:r>
              <a:rPr kumimoji="0" lang="nl-NL" sz="1600" b="0" i="0" u="none" strike="noStrike" kern="0" cap="none" spc="-30" normalizeH="0" baseline="0" noProof="0">
                <a:ln>
                  <a:noFill/>
                </a:ln>
                <a:solidFill>
                  <a:sysClr val="windowText" lastClr="000000"/>
                </a:solidFill>
                <a:effectLst/>
                <a:uLnTx/>
                <a:uFillTx/>
                <a:latin typeface="Verdana"/>
                <a:cs typeface="Verdana"/>
              </a:rPr>
              <a:t> </a:t>
            </a:r>
            <a:r>
              <a:rPr kumimoji="0" lang="nl-NL" sz="1600" b="0" i="0" u="none" strike="noStrike" kern="0" cap="none" spc="0" normalizeH="0" baseline="0" noProof="0" err="1">
                <a:ln>
                  <a:noFill/>
                </a:ln>
                <a:solidFill>
                  <a:sysClr val="windowText" lastClr="000000"/>
                </a:solidFill>
                <a:effectLst/>
                <a:uLnTx/>
                <a:uFillTx/>
                <a:latin typeface="Verdana"/>
                <a:cs typeface="Verdana"/>
              </a:rPr>
              <a:t>reporting</a:t>
            </a:r>
            <a:r>
              <a:rPr kumimoji="0" lang="nl-NL" sz="1600" b="0" i="0" u="none" strike="noStrike" kern="0" cap="none" spc="-15" normalizeH="0" baseline="0" noProof="0">
                <a:ln>
                  <a:noFill/>
                </a:ln>
                <a:solidFill>
                  <a:sysClr val="windowText" lastClr="000000"/>
                </a:solidFill>
                <a:effectLst/>
                <a:uLnTx/>
                <a:uFillTx/>
                <a:latin typeface="Verdana"/>
                <a:cs typeface="Verdana"/>
              </a:rPr>
              <a:t> </a:t>
            </a:r>
            <a:r>
              <a:rPr kumimoji="0" lang="nl-NL" sz="1600" b="0" i="0" u="none" strike="noStrike" kern="0" cap="none" spc="-20" normalizeH="0" baseline="0" noProof="0" err="1">
                <a:ln>
                  <a:noFill/>
                </a:ln>
                <a:solidFill>
                  <a:sysClr val="windowText" lastClr="000000"/>
                </a:solidFill>
                <a:effectLst/>
                <a:uLnTx/>
                <a:uFillTx/>
                <a:latin typeface="Verdana"/>
                <a:cs typeface="Verdana"/>
              </a:rPr>
              <a:t>about</a:t>
            </a:r>
            <a:r>
              <a:rPr kumimoji="0" lang="nl-NL" sz="1600" b="0" i="0" u="none" strike="noStrike" kern="0" cap="none" spc="-20" normalizeH="0" baseline="0" noProof="0">
                <a:ln>
                  <a:noFill/>
                </a:ln>
                <a:solidFill>
                  <a:sysClr val="windowText" lastClr="000000"/>
                </a:solidFill>
                <a:effectLst/>
                <a:uLnTx/>
                <a:uFillTx/>
                <a:latin typeface="Verdana"/>
                <a:cs typeface="Verdana"/>
              </a:rPr>
              <a:t> </a:t>
            </a:r>
            <a:r>
              <a:rPr kumimoji="0" lang="nl-NL" sz="1600" b="0" i="0" u="none" strike="noStrike" kern="0" cap="none" spc="0" normalizeH="0" baseline="0" noProof="0" err="1">
                <a:ln>
                  <a:noFill/>
                </a:ln>
                <a:solidFill>
                  <a:sysClr val="windowText" lastClr="000000"/>
                </a:solidFill>
                <a:effectLst/>
                <a:uLnTx/>
                <a:uFillTx/>
                <a:latin typeface="Verdana"/>
                <a:cs typeface="Verdana"/>
              </a:rPr>
              <a:t>the</a:t>
            </a:r>
            <a:r>
              <a:rPr kumimoji="0" lang="nl-NL" sz="1600" b="0" i="0" u="none" strike="noStrike" kern="0" cap="none" spc="-20" normalizeH="0" baseline="0" noProof="0">
                <a:ln>
                  <a:noFill/>
                </a:ln>
                <a:solidFill>
                  <a:sysClr val="windowText" lastClr="000000"/>
                </a:solidFill>
                <a:effectLst/>
                <a:uLnTx/>
                <a:uFillTx/>
                <a:latin typeface="Verdana"/>
                <a:cs typeface="Verdana"/>
              </a:rPr>
              <a:t> </a:t>
            </a:r>
            <a:r>
              <a:rPr kumimoji="0" lang="nl-NL" sz="1600" b="0" i="0" u="none" strike="noStrike" kern="0" cap="none" spc="0" normalizeH="0" baseline="0" noProof="0" err="1">
                <a:ln>
                  <a:noFill/>
                </a:ln>
                <a:solidFill>
                  <a:sysClr val="windowText" lastClr="000000"/>
                </a:solidFill>
                <a:effectLst/>
                <a:uLnTx/>
                <a:uFillTx/>
                <a:latin typeface="Verdana"/>
                <a:cs typeface="Verdana"/>
              </a:rPr>
              <a:t>necessary</a:t>
            </a:r>
            <a:r>
              <a:rPr kumimoji="0" lang="nl-NL" sz="1600" b="0" i="0" u="none" strike="noStrike" kern="0" cap="none" spc="-50" normalizeH="0" baseline="0" noProof="0">
                <a:ln>
                  <a:noFill/>
                </a:ln>
                <a:solidFill>
                  <a:sysClr val="windowText" lastClr="000000"/>
                </a:solidFill>
                <a:effectLst/>
                <a:uLnTx/>
                <a:uFillTx/>
                <a:latin typeface="Verdana"/>
                <a:cs typeface="Verdana"/>
              </a:rPr>
              <a:t> </a:t>
            </a:r>
            <a:r>
              <a:rPr kumimoji="0" lang="nl-NL" sz="1600" b="0" i="0" u="none" strike="noStrike" kern="0" cap="none" spc="0" normalizeH="0" baseline="0" noProof="0">
                <a:ln>
                  <a:noFill/>
                </a:ln>
                <a:solidFill>
                  <a:sysClr val="windowText" lastClr="000000"/>
                </a:solidFill>
                <a:effectLst/>
                <a:uLnTx/>
                <a:uFillTx/>
                <a:latin typeface="Verdana"/>
                <a:cs typeface="Verdana"/>
              </a:rPr>
              <a:t>Groningen</a:t>
            </a:r>
            <a:r>
              <a:rPr kumimoji="0" lang="nl-NL" sz="1600" b="0" i="0" u="none" strike="noStrike" kern="0" cap="none" spc="-25" normalizeH="0" baseline="0" noProof="0">
                <a:ln>
                  <a:noFill/>
                </a:ln>
                <a:solidFill>
                  <a:sysClr val="windowText" lastClr="000000"/>
                </a:solidFill>
                <a:effectLst/>
                <a:uLnTx/>
                <a:uFillTx/>
                <a:latin typeface="Verdana"/>
                <a:cs typeface="Verdana"/>
              </a:rPr>
              <a:t> </a:t>
            </a:r>
            <a:r>
              <a:rPr kumimoji="0" lang="nl-NL" sz="1600" b="0" i="0" u="none" strike="noStrike" kern="0" cap="none" spc="0" normalizeH="0" baseline="0" noProof="0" err="1">
                <a:ln>
                  <a:noFill/>
                </a:ln>
                <a:solidFill>
                  <a:sysClr val="windowText" lastClr="000000"/>
                </a:solidFill>
                <a:effectLst/>
                <a:uLnTx/>
                <a:uFillTx/>
                <a:latin typeface="Verdana"/>
                <a:cs typeface="Verdana"/>
              </a:rPr>
              <a:t>capacity</a:t>
            </a:r>
            <a:r>
              <a:rPr kumimoji="0" lang="nl-NL" sz="1600" b="0" i="0" u="none" strike="noStrike" kern="0" cap="none" spc="-50" normalizeH="0" baseline="0" noProof="0">
                <a:ln>
                  <a:noFill/>
                </a:ln>
                <a:solidFill>
                  <a:sysClr val="windowText" lastClr="000000"/>
                </a:solidFill>
                <a:effectLst/>
                <a:uLnTx/>
                <a:uFillTx/>
                <a:latin typeface="Verdana"/>
                <a:cs typeface="Verdana"/>
              </a:rPr>
              <a:t> </a:t>
            </a:r>
            <a:r>
              <a:rPr kumimoji="0" lang="nl-NL" sz="1600" b="0" i="0" u="none" strike="noStrike" kern="0" cap="none" spc="0" normalizeH="0" baseline="0" noProof="0" err="1">
                <a:ln>
                  <a:noFill/>
                </a:ln>
                <a:solidFill>
                  <a:sysClr val="windowText" lastClr="000000"/>
                </a:solidFill>
                <a:effectLst/>
                <a:uLnTx/>
                <a:uFillTx/>
                <a:latin typeface="Verdana"/>
                <a:cs typeface="Verdana"/>
              </a:rPr>
              <a:t>and</a:t>
            </a:r>
            <a:r>
              <a:rPr kumimoji="0" lang="nl-NL" sz="1600" b="0" i="0" u="none" strike="noStrike" kern="0" cap="none" spc="-5" normalizeH="0" baseline="0" noProof="0">
                <a:ln>
                  <a:noFill/>
                </a:ln>
                <a:solidFill>
                  <a:sysClr val="windowText" lastClr="000000"/>
                </a:solidFill>
                <a:effectLst/>
                <a:uLnTx/>
                <a:uFillTx/>
                <a:latin typeface="Verdana"/>
                <a:cs typeface="Verdana"/>
              </a:rPr>
              <a:t> </a:t>
            </a:r>
            <a:r>
              <a:rPr kumimoji="0" lang="nl-NL" sz="1600" b="0" i="0" u="none" strike="noStrike" kern="0" cap="none" spc="0" normalizeH="0" baseline="0" noProof="0">
                <a:ln>
                  <a:noFill/>
                </a:ln>
                <a:solidFill>
                  <a:sysClr val="windowText" lastClr="000000"/>
                </a:solidFill>
                <a:effectLst/>
                <a:uLnTx/>
                <a:uFillTx/>
                <a:latin typeface="Verdana"/>
                <a:cs typeface="Verdana"/>
              </a:rPr>
              <a:t>volumes</a:t>
            </a:r>
            <a:r>
              <a:rPr kumimoji="0" lang="nl-NL" sz="1600" b="0" i="0" u="none" strike="noStrike" kern="0" cap="none" spc="-40" normalizeH="0" baseline="0" noProof="0">
                <a:ln>
                  <a:noFill/>
                </a:ln>
                <a:solidFill>
                  <a:sysClr val="windowText" lastClr="000000"/>
                </a:solidFill>
                <a:effectLst/>
                <a:uLnTx/>
                <a:uFillTx/>
                <a:latin typeface="Verdana"/>
                <a:cs typeface="Verdana"/>
              </a:rPr>
              <a:t> </a:t>
            </a:r>
            <a:r>
              <a:rPr kumimoji="0" lang="nl-NL" sz="1600" b="0" i="0" u="none" strike="noStrike" kern="0" cap="none" spc="0" normalizeH="0" baseline="0" noProof="0" err="1">
                <a:ln>
                  <a:noFill/>
                </a:ln>
                <a:solidFill>
                  <a:sysClr val="windowText" lastClr="000000"/>
                </a:solidFill>
                <a:effectLst/>
                <a:uLnTx/>
                <a:uFillTx/>
                <a:latin typeface="Verdana"/>
                <a:cs typeface="Verdana"/>
              </a:rPr>
              <a:t>for</a:t>
            </a:r>
            <a:r>
              <a:rPr kumimoji="0" lang="nl-NL" sz="1600" b="0" i="0" u="none" strike="noStrike" kern="0" cap="none" spc="-25" normalizeH="0" baseline="0" noProof="0">
                <a:ln>
                  <a:noFill/>
                </a:ln>
                <a:solidFill>
                  <a:sysClr val="windowText" lastClr="000000"/>
                </a:solidFill>
                <a:effectLst/>
                <a:uLnTx/>
                <a:uFillTx/>
                <a:latin typeface="Verdana"/>
                <a:cs typeface="Verdana"/>
              </a:rPr>
              <a:t> </a:t>
            </a:r>
            <a:r>
              <a:rPr kumimoji="0" lang="nl-NL" sz="1600" b="0" i="0" u="none" strike="noStrike" kern="0" cap="none" spc="0" normalizeH="0" baseline="0" noProof="0" err="1">
                <a:ln>
                  <a:noFill/>
                </a:ln>
                <a:solidFill>
                  <a:sysClr val="windowText" lastClr="000000"/>
                </a:solidFill>
                <a:effectLst/>
                <a:uLnTx/>
                <a:uFillTx/>
                <a:latin typeface="Verdana"/>
                <a:cs typeface="Verdana"/>
              </a:rPr>
              <a:t>the</a:t>
            </a:r>
            <a:r>
              <a:rPr kumimoji="0" lang="nl-NL" sz="1600" b="0" i="0" u="none" strike="noStrike" kern="0" cap="none" spc="-20" normalizeH="0" baseline="0" noProof="0">
                <a:ln>
                  <a:noFill/>
                </a:ln>
                <a:solidFill>
                  <a:sysClr val="windowText" lastClr="000000"/>
                </a:solidFill>
                <a:effectLst/>
                <a:uLnTx/>
                <a:uFillTx/>
                <a:latin typeface="Verdana"/>
                <a:cs typeface="Verdana"/>
              </a:rPr>
              <a:t> </a:t>
            </a:r>
            <a:r>
              <a:rPr kumimoji="0" lang="nl-NL" sz="1600" b="0" i="0" u="none" strike="noStrike" kern="0" cap="none" spc="0" normalizeH="0" baseline="0" noProof="0">
                <a:ln>
                  <a:noFill/>
                </a:ln>
                <a:solidFill>
                  <a:sysClr val="windowText" lastClr="000000"/>
                </a:solidFill>
                <a:effectLst/>
                <a:uLnTx/>
                <a:uFillTx/>
                <a:latin typeface="Verdana"/>
                <a:cs typeface="Verdana"/>
              </a:rPr>
              <a:t>security</a:t>
            </a:r>
            <a:r>
              <a:rPr kumimoji="0" lang="nl-NL" sz="1600" b="0" i="0" u="none" strike="noStrike" kern="0" cap="none" spc="-40" normalizeH="0" baseline="0" noProof="0">
                <a:ln>
                  <a:noFill/>
                </a:ln>
                <a:solidFill>
                  <a:sysClr val="windowText" lastClr="000000"/>
                </a:solidFill>
                <a:effectLst/>
                <a:uLnTx/>
                <a:uFillTx/>
                <a:latin typeface="Verdana"/>
                <a:cs typeface="Verdana"/>
              </a:rPr>
              <a:t> </a:t>
            </a:r>
            <a:r>
              <a:rPr kumimoji="0" lang="nl-NL" sz="1600" b="0" i="0" u="none" strike="noStrike" kern="0" cap="none" spc="0" normalizeH="0" baseline="0" noProof="0">
                <a:ln>
                  <a:noFill/>
                </a:ln>
                <a:solidFill>
                  <a:sysClr val="windowText" lastClr="000000"/>
                </a:solidFill>
                <a:effectLst/>
                <a:uLnTx/>
                <a:uFillTx/>
                <a:latin typeface="Verdana"/>
                <a:cs typeface="Verdana"/>
              </a:rPr>
              <a:t>of</a:t>
            </a:r>
            <a:r>
              <a:rPr kumimoji="0" lang="nl-NL" sz="1600" b="0" i="0" u="none" strike="noStrike" kern="0" cap="none" spc="-10" normalizeH="0" baseline="0" noProof="0">
                <a:ln>
                  <a:noFill/>
                </a:ln>
                <a:solidFill>
                  <a:sysClr val="windowText" lastClr="000000"/>
                </a:solidFill>
                <a:effectLst/>
                <a:uLnTx/>
                <a:uFillTx/>
                <a:latin typeface="Verdana"/>
                <a:cs typeface="Verdana"/>
              </a:rPr>
              <a:t> </a:t>
            </a:r>
            <a:r>
              <a:rPr kumimoji="0" lang="nl-NL" sz="1600" b="0" i="0" u="none" strike="noStrike" kern="0" cap="none" spc="-10" normalizeH="0" baseline="0" noProof="0" err="1">
                <a:ln>
                  <a:noFill/>
                </a:ln>
                <a:solidFill>
                  <a:sysClr val="windowText" lastClr="000000"/>
                </a:solidFill>
                <a:effectLst/>
                <a:uLnTx/>
                <a:uFillTx/>
                <a:latin typeface="Verdana"/>
                <a:cs typeface="Verdana"/>
              </a:rPr>
              <a:t>supply</a:t>
            </a:r>
            <a:r>
              <a:rPr kumimoji="0" lang="nl-NL" sz="1600" b="0" i="0" u="none" strike="noStrike" kern="0" cap="none" spc="-10" normalizeH="0" baseline="0" noProof="0">
                <a:ln>
                  <a:noFill/>
                </a:ln>
                <a:solidFill>
                  <a:sysClr val="windowText" lastClr="000000"/>
                </a:solidFill>
                <a:effectLst/>
                <a:uLnTx/>
                <a:uFillTx/>
                <a:latin typeface="Verdana"/>
                <a:cs typeface="Verdana"/>
              </a:rPr>
              <a:t>.</a:t>
            </a:r>
            <a:endParaRPr lang="nl-NL" sz="1600" b="0" i="0" u="none" strike="noStrike" kern="0" cap="none" spc="0" normalizeH="0" baseline="0" noProof="0">
              <a:ln>
                <a:noFill/>
              </a:ln>
              <a:solidFill>
                <a:sysClr val="windowText" lastClr="000000"/>
              </a:solidFill>
              <a:effectLst/>
              <a:uLnTx/>
              <a:uFillTx/>
              <a:latin typeface="Verdana"/>
              <a:ea typeface="Verdana"/>
              <a:cs typeface="Verdana"/>
            </a:endParaRPr>
          </a:p>
          <a:p>
            <a:pPr marL="422275" marR="0" lvl="0" indent="-359410" defTabSz="914400" eaLnBrk="1" fontAlgn="auto" latinLnBrk="0" hangingPunct="1">
              <a:lnSpc>
                <a:spcPct val="100000"/>
              </a:lnSpc>
              <a:spcBef>
                <a:spcPts val="1200"/>
              </a:spcBef>
              <a:spcAft>
                <a:spcPts val="0"/>
              </a:spcAft>
              <a:buClrTx/>
              <a:buSzTx/>
              <a:buFontTx/>
              <a:buChar char="-"/>
              <a:tabLst>
                <a:tab pos="422909" algn="l"/>
              </a:tabLst>
              <a:defRPr/>
            </a:pPr>
            <a:r>
              <a:rPr kumimoji="0" lang="nl-NL" sz="1600" b="0" i="0" u="none" strike="noStrike" kern="0" cap="none" spc="0" normalizeH="0" baseline="0" noProof="0">
                <a:ln>
                  <a:noFill/>
                </a:ln>
                <a:solidFill>
                  <a:sysClr val="windowText" lastClr="000000"/>
                </a:solidFill>
                <a:effectLst/>
                <a:uLnTx/>
                <a:uFillTx/>
                <a:latin typeface="Verdana"/>
                <a:cs typeface="Verdana"/>
              </a:rPr>
              <a:t>The </a:t>
            </a:r>
            <a:r>
              <a:rPr kumimoji="0" lang="nl-NL" sz="1600" b="0" i="0" u="none" strike="noStrike" kern="0" cap="none" spc="0" normalizeH="0" baseline="0" noProof="0" err="1">
                <a:ln>
                  <a:noFill/>
                </a:ln>
                <a:solidFill>
                  <a:sysClr val="windowText" lastClr="000000"/>
                </a:solidFill>
                <a:effectLst/>
                <a:uLnTx/>
                <a:uFillTx/>
                <a:latin typeface="Verdana"/>
                <a:cs typeface="Verdana"/>
              </a:rPr>
              <a:t>amendment</a:t>
            </a:r>
            <a:r>
              <a:rPr kumimoji="0" lang="nl-NL" sz="1600" b="0" i="0" u="none" strike="noStrike" kern="0" cap="none" spc="0" normalizeH="0" baseline="0" noProof="0">
                <a:ln>
                  <a:noFill/>
                </a:ln>
                <a:solidFill>
                  <a:sysClr val="windowText" lastClr="000000"/>
                </a:solidFill>
                <a:effectLst/>
                <a:uLnTx/>
                <a:uFillTx/>
                <a:latin typeface="Verdana"/>
                <a:cs typeface="Verdana"/>
              </a:rPr>
              <a:t> </a:t>
            </a:r>
            <a:r>
              <a:rPr kumimoji="0" lang="nl-NL" sz="1600" b="0" i="0" u="none" strike="noStrike" kern="0" cap="none" spc="0" normalizeH="0" baseline="0" noProof="0" err="1">
                <a:ln>
                  <a:noFill/>
                </a:ln>
                <a:solidFill>
                  <a:sysClr val="windowText" lastClr="000000"/>
                </a:solidFill>
                <a:effectLst/>
                <a:uLnTx/>
                <a:uFillTx/>
                <a:latin typeface="Verdana"/>
                <a:cs typeface="Verdana"/>
              </a:rPr>
              <a:t>introduces</a:t>
            </a:r>
            <a:r>
              <a:rPr kumimoji="0" lang="nl-NL" sz="1600" b="0" i="0" u="none" strike="noStrike" kern="0" cap="none" spc="0" normalizeH="0" baseline="0" noProof="0">
                <a:ln>
                  <a:noFill/>
                </a:ln>
                <a:solidFill>
                  <a:sysClr val="windowText" lastClr="000000"/>
                </a:solidFill>
                <a:effectLst/>
                <a:uLnTx/>
                <a:uFillTx/>
                <a:latin typeface="Verdana"/>
                <a:cs typeface="Verdana"/>
              </a:rPr>
              <a:t> a new </a:t>
            </a:r>
            <a:r>
              <a:rPr kumimoji="0" lang="nl-NL" sz="1600" b="0" i="0" u="none" strike="noStrike" kern="0" cap="none" spc="0" normalizeH="0" baseline="0" noProof="0" err="1">
                <a:ln>
                  <a:noFill/>
                </a:ln>
                <a:solidFill>
                  <a:sysClr val="windowText" lastClr="000000"/>
                </a:solidFill>
                <a:effectLst/>
                <a:uLnTx/>
                <a:uFillTx/>
                <a:latin typeface="Verdana"/>
                <a:cs typeface="Verdana"/>
              </a:rPr>
              <a:t>task</a:t>
            </a:r>
            <a:r>
              <a:rPr kumimoji="0" lang="nl-NL" sz="1600" b="0" i="0" u="none" strike="noStrike" kern="0" cap="none" spc="0" normalizeH="0" baseline="0" noProof="0">
                <a:ln>
                  <a:noFill/>
                </a:ln>
                <a:solidFill>
                  <a:sysClr val="windowText" lastClr="000000"/>
                </a:solidFill>
                <a:effectLst/>
                <a:uLnTx/>
                <a:uFillTx/>
                <a:latin typeface="Verdana"/>
                <a:cs typeface="Verdana"/>
              </a:rPr>
              <a:t>, </a:t>
            </a:r>
            <a:r>
              <a:rPr kumimoji="0" lang="nl-NL" sz="1600" b="0" i="0" u="none" strike="noStrike" kern="0" cap="none" spc="0" normalizeH="0" baseline="0" noProof="0" err="1">
                <a:ln>
                  <a:noFill/>
                </a:ln>
                <a:solidFill>
                  <a:sysClr val="windowText" lastClr="000000"/>
                </a:solidFill>
                <a:effectLst/>
                <a:uLnTx/>
                <a:uFillTx/>
                <a:latin typeface="Verdana"/>
                <a:cs typeface="Verdana"/>
              </a:rPr>
              <a:t>which</a:t>
            </a:r>
            <a:r>
              <a:rPr kumimoji="0" lang="nl-NL" sz="1600" b="0" i="0" u="none" strike="noStrike" kern="0" cap="none" spc="0" normalizeH="0" baseline="0" noProof="0">
                <a:ln>
                  <a:noFill/>
                </a:ln>
                <a:solidFill>
                  <a:sysClr val="windowText" lastClr="000000"/>
                </a:solidFill>
                <a:effectLst/>
                <a:uLnTx/>
                <a:uFillTx/>
                <a:latin typeface="Verdana"/>
                <a:cs typeface="Verdana"/>
              </a:rPr>
              <a:t> is </a:t>
            </a:r>
            <a:r>
              <a:rPr kumimoji="0" lang="nl-NL" sz="1600" b="0" i="0" u="none" strike="noStrike" kern="0" cap="none" spc="0" normalizeH="0" baseline="0" noProof="0" err="1">
                <a:ln>
                  <a:noFill/>
                </a:ln>
                <a:solidFill>
                  <a:sysClr val="windowText" lastClr="000000"/>
                </a:solidFill>
                <a:effectLst/>
                <a:uLnTx/>
                <a:uFillTx/>
                <a:latin typeface="Verdana"/>
                <a:cs typeface="Verdana"/>
              </a:rPr>
              <a:t>to</a:t>
            </a:r>
            <a:r>
              <a:rPr kumimoji="0" lang="nl-NL" sz="1600" b="0" i="0" u="none" strike="noStrike" kern="0" cap="none" spc="-10" normalizeH="0" baseline="0" noProof="0">
                <a:ln>
                  <a:noFill/>
                </a:ln>
                <a:solidFill>
                  <a:sysClr val="windowText" lastClr="000000"/>
                </a:solidFill>
                <a:effectLst/>
                <a:uLnTx/>
                <a:uFillTx/>
                <a:latin typeface="Verdana"/>
                <a:cs typeface="Verdana"/>
              </a:rPr>
              <a:t> </a:t>
            </a:r>
            <a:r>
              <a:rPr kumimoji="0" lang="nl-NL" sz="1600" b="0" i="0" u="none" strike="noStrike" kern="0" cap="none" spc="0" normalizeH="0" baseline="0" noProof="0" err="1">
                <a:ln>
                  <a:noFill/>
                </a:ln>
                <a:solidFill>
                  <a:sysClr val="windowText" lastClr="000000"/>
                </a:solidFill>
                <a:effectLst/>
                <a:uLnTx/>
                <a:uFillTx/>
                <a:latin typeface="Verdana"/>
                <a:cs typeface="Verdana"/>
              </a:rPr>
              <a:t>advise</a:t>
            </a:r>
            <a:r>
              <a:rPr kumimoji="0" lang="nl-NL" sz="1600" b="0" i="0" u="none" strike="noStrike" kern="0" cap="none" spc="-40" normalizeH="0" baseline="0" noProof="0">
                <a:ln>
                  <a:noFill/>
                </a:ln>
                <a:solidFill>
                  <a:sysClr val="windowText" lastClr="000000"/>
                </a:solidFill>
                <a:effectLst/>
                <a:uLnTx/>
                <a:uFillTx/>
                <a:latin typeface="Verdana"/>
                <a:cs typeface="Verdana"/>
              </a:rPr>
              <a:t> </a:t>
            </a:r>
            <a:r>
              <a:rPr kumimoji="0" lang="nl-NL" sz="1600" b="0" i="0" u="none" strike="noStrike" kern="0" cap="none" spc="0" normalizeH="0" baseline="0" noProof="0">
                <a:ln>
                  <a:noFill/>
                </a:ln>
                <a:solidFill>
                  <a:sysClr val="windowText" lastClr="000000"/>
                </a:solidFill>
                <a:effectLst/>
                <a:uLnTx/>
                <a:uFillTx/>
                <a:latin typeface="Verdana"/>
                <a:cs typeface="Verdana"/>
              </a:rPr>
              <a:t>on</a:t>
            </a:r>
            <a:r>
              <a:rPr kumimoji="0" lang="nl-NL" sz="1600" b="0" i="0" u="none" strike="noStrike" kern="0" cap="none" spc="-15" normalizeH="0" baseline="0" noProof="0">
                <a:ln>
                  <a:noFill/>
                </a:ln>
                <a:solidFill>
                  <a:sysClr val="windowText" lastClr="000000"/>
                </a:solidFill>
                <a:effectLst/>
                <a:uLnTx/>
                <a:uFillTx/>
                <a:latin typeface="Verdana"/>
                <a:cs typeface="Verdana"/>
              </a:rPr>
              <a:t> </a:t>
            </a:r>
            <a:r>
              <a:rPr kumimoji="0" lang="nl-NL" sz="1600" b="0" i="0" u="none" strike="noStrike" kern="0" cap="none" spc="0" normalizeH="0" baseline="0" noProof="0" err="1">
                <a:ln>
                  <a:noFill/>
                </a:ln>
                <a:solidFill>
                  <a:sysClr val="windowText" lastClr="000000"/>
                </a:solidFill>
                <a:effectLst/>
                <a:uLnTx/>
                <a:uFillTx/>
                <a:latin typeface="Verdana"/>
                <a:cs typeface="Verdana"/>
              </a:rPr>
              <a:t>the</a:t>
            </a:r>
            <a:r>
              <a:rPr kumimoji="0" lang="nl-NL" sz="1600" b="0" i="0" u="none" strike="noStrike" kern="0" cap="none" spc="-20" normalizeH="0" baseline="0" noProof="0">
                <a:ln>
                  <a:noFill/>
                </a:ln>
                <a:solidFill>
                  <a:sysClr val="windowText" lastClr="000000"/>
                </a:solidFill>
                <a:effectLst/>
                <a:uLnTx/>
                <a:uFillTx/>
                <a:latin typeface="Verdana"/>
                <a:cs typeface="Verdana"/>
              </a:rPr>
              <a:t> </a:t>
            </a:r>
            <a:r>
              <a:rPr kumimoji="0" lang="nl-NL" sz="1600" b="0" i="0" u="none" strike="noStrike" kern="0" cap="none" spc="0" normalizeH="0" baseline="0" noProof="0">
                <a:ln>
                  <a:noFill/>
                </a:ln>
                <a:solidFill>
                  <a:sysClr val="windowText" lastClr="000000"/>
                </a:solidFill>
                <a:effectLst/>
                <a:uLnTx/>
                <a:uFillTx/>
                <a:latin typeface="Verdana"/>
                <a:cs typeface="Verdana"/>
              </a:rPr>
              <a:t>security</a:t>
            </a:r>
            <a:r>
              <a:rPr kumimoji="0" lang="nl-NL" sz="1600" b="0" i="0" u="none" strike="noStrike" kern="0" cap="none" spc="-50" normalizeH="0" baseline="0" noProof="0">
                <a:ln>
                  <a:noFill/>
                </a:ln>
                <a:solidFill>
                  <a:sysClr val="windowText" lastClr="000000"/>
                </a:solidFill>
                <a:effectLst/>
                <a:uLnTx/>
                <a:uFillTx/>
                <a:latin typeface="Verdana"/>
                <a:cs typeface="Verdana"/>
              </a:rPr>
              <a:t> </a:t>
            </a:r>
            <a:r>
              <a:rPr kumimoji="0" lang="nl-NL" sz="1600" b="0" i="0" u="none" strike="noStrike" kern="0" cap="none" spc="0" normalizeH="0" baseline="0" noProof="0">
                <a:ln>
                  <a:noFill/>
                </a:ln>
                <a:solidFill>
                  <a:sysClr val="windowText" lastClr="000000"/>
                </a:solidFill>
                <a:effectLst/>
                <a:uLnTx/>
                <a:uFillTx/>
                <a:latin typeface="Verdana"/>
                <a:cs typeface="Verdana"/>
              </a:rPr>
              <a:t>of</a:t>
            </a:r>
            <a:r>
              <a:rPr kumimoji="0" lang="nl-NL" sz="1600" b="0" i="0" u="none" strike="noStrike" kern="0" cap="none" spc="-15" normalizeH="0" baseline="0" noProof="0">
                <a:ln>
                  <a:noFill/>
                </a:ln>
                <a:solidFill>
                  <a:sysClr val="windowText" lastClr="000000"/>
                </a:solidFill>
                <a:effectLst/>
                <a:uLnTx/>
                <a:uFillTx/>
                <a:latin typeface="Verdana"/>
                <a:cs typeface="Verdana"/>
              </a:rPr>
              <a:t> </a:t>
            </a:r>
            <a:r>
              <a:rPr kumimoji="0" lang="nl-NL" sz="1600" b="0" i="0" u="none" strike="noStrike" kern="0" cap="none" spc="-10" normalizeH="0" baseline="0" noProof="0" err="1">
                <a:ln>
                  <a:noFill/>
                </a:ln>
                <a:solidFill>
                  <a:sysClr val="windowText" lastClr="000000"/>
                </a:solidFill>
                <a:effectLst/>
                <a:uLnTx/>
                <a:uFillTx/>
                <a:latin typeface="Verdana"/>
                <a:cs typeface="Verdana"/>
              </a:rPr>
              <a:t>supply</a:t>
            </a:r>
            <a:r>
              <a:rPr kumimoji="0" lang="nl-NL" sz="1600" b="0" i="0" u="none" strike="noStrike" kern="0" cap="none" spc="-10" normalizeH="0" baseline="0" noProof="0">
                <a:ln>
                  <a:noFill/>
                </a:ln>
                <a:solidFill>
                  <a:sysClr val="windowText" lastClr="000000"/>
                </a:solidFill>
                <a:effectLst/>
                <a:uLnTx/>
                <a:uFillTx/>
                <a:latin typeface="Verdana"/>
                <a:cs typeface="Verdana"/>
              </a:rPr>
              <a:t> (</a:t>
            </a:r>
            <a:r>
              <a:rPr kumimoji="0" lang="nl-NL" sz="1600" b="0" i="0" u="none" strike="noStrike" kern="0" cap="none" spc="-10" normalizeH="0" baseline="0" noProof="0" err="1">
                <a:ln>
                  <a:noFill/>
                </a:ln>
                <a:solidFill>
                  <a:sysClr val="windowText" lastClr="000000"/>
                </a:solidFill>
                <a:effectLst/>
                <a:uLnTx/>
                <a:uFillTx/>
                <a:latin typeface="Verdana"/>
                <a:cs typeface="Verdana"/>
              </a:rPr>
              <a:t>which</a:t>
            </a:r>
            <a:r>
              <a:rPr kumimoji="0" lang="nl-NL" sz="1600" b="0" i="0" u="none" strike="noStrike" kern="0" cap="none" spc="-10" normalizeH="0" baseline="0" noProof="0">
                <a:ln>
                  <a:noFill/>
                </a:ln>
                <a:solidFill>
                  <a:sysClr val="windowText" lastClr="000000"/>
                </a:solidFill>
                <a:effectLst/>
                <a:uLnTx/>
                <a:uFillTx/>
                <a:latin typeface="Verdana"/>
                <a:cs typeface="Verdana"/>
              </a:rPr>
              <a:t> is </a:t>
            </a:r>
            <a:r>
              <a:rPr kumimoji="0" lang="nl-NL" sz="1600" b="0" i="0" u="none" strike="noStrike" kern="0" cap="none" spc="-10" normalizeH="0" baseline="0" noProof="0" err="1">
                <a:ln>
                  <a:noFill/>
                </a:ln>
                <a:solidFill>
                  <a:sysClr val="windowText" lastClr="000000"/>
                </a:solidFill>
                <a:effectLst/>
                <a:uLnTx/>
                <a:uFillTx/>
                <a:latin typeface="Verdana"/>
                <a:cs typeface="Verdana"/>
              </a:rPr>
              <a:t>actually</a:t>
            </a:r>
            <a:r>
              <a:rPr kumimoji="0" lang="nl-NL" sz="1600" b="0" i="0" u="none" strike="noStrike" kern="0" cap="none" spc="-10" normalizeH="0" baseline="0" noProof="0">
                <a:ln>
                  <a:noFill/>
                </a:ln>
                <a:solidFill>
                  <a:sysClr val="windowText" lastClr="000000"/>
                </a:solidFill>
                <a:effectLst/>
                <a:uLnTx/>
                <a:uFillTx/>
                <a:latin typeface="Verdana"/>
                <a:cs typeface="Verdana"/>
              </a:rPr>
              <a:t> </a:t>
            </a:r>
            <a:r>
              <a:rPr kumimoji="0" lang="nl-NL" sz="1600" b="0" i="0" u="none" strike="noStrike" kern="0" cap="none" spc="-10" normalizeH="0" baseline="0" noProof="0" err="1">
                <a:ln>
                  <a:noFill/>
                </a:ln>
                <a:solidFill>
                  <a:sysClr val="windowText" lastClr="000000"/>
                </a:solidFill>
                <a:effectLst/>
                <a:uLnTx/>
                <a:uFillTx/>
                <a:latin typeface="Verdana"/>
                <a:cs typeface="Verdana"/>
              </a:rPr>
              <a:t>what</a:t>
            </a:r>
            <a:r>
              <a:rPr kumimoji="0" lang="nl-NL" sz="1600" b="0" i="0" u="none" strike="noStrike" kern="0" cap="none" spc="-10" normalizeH="0" baseline="0" noProof="0">
                <a:ln>
                  <a:noFill/>
                </a:ln>
                <a:solidFill>
                  <a:sysClr val="windowText" lastClr="000000"/>
                </a:solidFill>
                <a:effectLst/>
                <a:uLnTx/>
                <a:uFillTx/>
                <a:latin typeface="Verdana"/>
                <a:cs typeface="Verdana"/>
              </a:rPr>
              <a:t> we </a:t>
            </a:r>
            <a:r>
              <a:rPr kumimoji="0" lang="nl-NL" sz="1600" b="0" i="0" u="none" strike="noStrike" kern="0" cap="none" spc="-10" normalizeH="0" baseline="0" noProof="0" err="1">
                <a:ln>
                  <a:noFill/>
                </a:ln>
                <a:solidFill>
                  <a:sysClr val="windowText" lastClr="000000"/>
                </a:solidFill>
                <a:effectLst/>
                <a:uLnTx/>
                <a:uFillTx/>
                <a:latin typeface="Verdana"/>
                <a:cs typeface="Verdana"/>
              </a:rPr>
              <a:t>already</a:t>
            </a:r>
            <a:r>
              <a:rPr kumimoji="0" lang="nl-NL" sz="1600" b="0" i="0" u="none" strike="noStrike" kern="0" cap="none" spc="-10" normalizeH="0" baseline="0" noProof="0">
                <a:ln>
                  <a:noFill/>
                </a:ln>
                <a:solidFill>
                  <a:sysClr val="windowText" lastClr="000000"/>
                </a:solidFill>
                <a:effectLst/>
                <a:uLnTx/>
                <a:uFillTx/>
                <a:latin typeface="Verdana"/>
                <a:cs typeface="Verdana"/>
              </a:rPr>
              <a:t> </a:t>
            </a:r>
            <a:r>
              <a:rPr kumimoji="0" lang="nl-NL" sz="1600" b="0" i="0" u="none" strike="noStrike" kern="0" cap="none" spc="-10" normalizeH="0" baseline="0" noProof="0" err="1">
                <a:ln>
                  <a:noFill/>
                </a:ln>
                <a:solidFill>
                  <a:sysClr val="windowText" lastClr="000000"/>
                </a:solidFill>
                <a:effectLst/>
                <a:uLnTx/>
                <a:uFillTx/>
                <a:latin typeface="Verdana"/>
                <a:cs typeface="Verdana"/>
              </a:rPr>
              <a:t>did</a:t>
            </a:r>
            <a:r>
              <a:rPr kumimoji="0" lang="nl-NL" sz="1600" b="0" i="0" u="none" strike="noStrike" kern="0" cap="none" spc="-10" normalizeH="0" baseline="0" noProof="0">
                <a:ln>
                  <a:noFill/>
                </a:ln>
                <a:solidFill>
                  <a:sysClr val="windowText" lastClr="000000"/>
                </a:solidFill>
                <a:effectLst/>
                <a:uLnTx/>
                <a:uFillTx/>
                <a:latin typeface="Verdana"/>
                <a:cs typeface="Verdana"/>
              </a:rPr>
              <a:t>).</a:t>
            </a:r>
            <a:endParaRPr lang="nl-NL" sz="1600" b="0" i="0" u="none" strike="noStrike" kern="0" cap="none" spc="0" normalizeH="0" baseline="0" noProof="0">
              <a:ln>
                <a:noFill/>
              </a:ln>
              <a:solidFill>
                <a:sysClr val="windowText" lastClr="000000"/>
              </a:solidFill>
              <a:effectLst/>
              <a:uLnTx/>
              <a:uFillTx/>
              <a:latin typeface="Verdana"/>
              <a:ea typeface="Verdana"/>
              <a:cs typeface="Verdana"/>
            </a:endParaRPr>
          </a:p>
          <a:p>
            <a:pPr marL="784225" marR="68580" lvl="1" indent="-361315" defTabSz="914400" eaLnBrk="1" fontAlgn="auto" latinLnBrk="0" hangingPunct="1">
              <a:lnSpc>
                <a:spcPct val="100000"/>
              </a:lnSpc>
              <a:spcBef>
                <a:spcPts val="1195"/>
              </a:spcBef>
              <a:spcAft>
                <a:spcPts val="0"/>
              </a:spcAft>
              <a:buClrTx/>
              <a:buSzTx/>
              <a:buFont typeface="Wingdings"/>
              <a:buChar char=""/>
              <a:tabLst>
                <a:tab pos="784225" algn="l"/>
              </a:tabLst>
              <a:defRPr/>
            </a:pPr>
            <a:r>
              <a:rPr kumimoji="0" lang="nl-NL" sz="1400" b="0" i="0" u="none" strike="noStrike" kern="0" cap="none" spc="0" normalizeH="0" baseline="0" noProof="0" err="1">
                <a:ln>
                  <a:noFill/>
                </a:ln>
                <a:solidFill>
                  <a:sysClr val="windowText" lastClr="000000"/>
                </a:solidFill>
                <a:effectLst/>
                <a:uLnTx/>
                <a:uFillTx/>
                <a:latin typeface="Verdana"/>
                <a:cs typeface="Verdana"/>
              </a:rPr>
              <a:t>Demand</a:t>
            </a:r>
            <a:r>
              <a:rPr kumimoji="0" lang="nl-NL" sz="1400" b="0" i="0" u="none" strike="noStrike" kern="0" cap="none" spc="0" normalizeH="0" baseline="0" noProof="0">
                <a:ln>
                  <a:noFill/>
                </a:ln>
                <a:solidFill>
                  <a:sysClr val="windowText" lastClr="000000"/>
                </a:solidFill>
                <a:effectLst/>
                <a:uLnTx/>
                <a:uFillTx/>
                <a:latin typeface="Verdana"/>
                <a:cs typeface="Verdana"/>
              </a:rPr>
              <a:t> / </a:t>
            </a:r>
            <a:r>
              <a:rPr kumimoji="0" lang="nl-NL" sz="1400" b="0" i="0" u="none" strike="noStrike" kern="0" cap="none" spc="0" normalizeH="0" baseline="0" noProof="0" err="1">
                <a:ln>
                  <a:noFill/>
                </a:ln>
                <a:solidFill>
                  <a:sysClr val="windowText" lastClr="000000"/>
                </a:solidFill>
                <a:effectLst/>
                <a:uLnTx/>
                <a:uFillTx/>
                <a:latin typeface="Verdana"/>
                <a:cs typeface="Verdana"/>
              </a:rPr>
              <a:t>supply</a:t>
            </a:r>
            <a:r>
              <a:rPr kumimoji="0" lang="nl-NL" sz="1400" b="0" i="0" u="none" strike="noStrike" kern="0" cap="none" spc="0" normalizeH="0" baseline="0" noProof="0">
                <a:ln>
                  <a:noFill/>
                </a:ln>
                <a:solidFill>
                  <a:sysClr val="windowText" lastClr="000000"/>
                </a:solidFill>
                <a:effectLst/>
                <a:uLnTx/>
                <a:uFillTx/>
                <a:latin typeface="Verdana"/>
                <a:cs typeface="Verdana"/>
              </a:rPr>
              <a:t> </a:t>
            </a:r>
            <a:r>
              <a:rPr kumimoji="0" lang="nl-NL" sz="1400" b="0" i="0" u="none" strike="noStrike" kern="0" cap="none" spc="0" normalizeH="0" baseline="0" noProof="0" err="1">
                <a:ln>
                  <a:noFill/>
                </a:ln>
                <a:solidFill>
                  <a:sysClr val="windowText" lastClr="000000"/>
                </a:solidFill>
                <a:effectLst/>
                <a:uLnTx/>
                <a:uFillTx/>
                <a:latin typeface="Verdana"/>
                <a:cs typeface="Verdana"/>
              </a:rPr>
              <a:t>balances</a:t>
            </a:r>
            <a:r>
              <a:rPr kumimoji="0" lang="nl-NL" sz="1400" b="0" i="0" u="none" strike="noStrike" kern="0" cap="none" spc="0" normalizeH="0" baseline="0" noProof="0">
                <a:ln>
                  <a:noFill/>
                </a:ln>
                <a:solidFill>
                  <a:sysClr val="windowText" lastClr="000000"/>
                </a:solidFill>
                <a:effectLst/>
                <a:uLnTx/>
                <a:uFillTx/>
                <a:latin typeface="Verdana"/>
                <a:cs typeface="Verdana"/>
              </a:rPr>
              <a:t> </a:t>
            </a:r>
            <a:r>
              <a:rPr kumimoji="0" lang="nl-NL" sz="1400" b="0" i="0" u="none" strike="noStrike" kern="0" cap="none" spc="0" normalizeH="0" baseline="0" noProof="0" err="1">
                <a:ln>
                  <a:noFill/>
                </a:ln>
                <a:solidFill>
                  <a:sysClr val="windowText" lastClr="000000"/>
                </a:solidFill>
                <a:effectLst/>
                <a:uLnTx/>
                <a:uFillTx/>
                <a:latin typeface="Verdana"/>
                <a:cs typeface="Verdana"/>
              </a:rPr>
              <a:t>for</a:t>
            </a:r>
            <a:r>
              <a:rPr kumimoji="0" lang="nl-NL" sz="1400" b="0" i="0" u="none" strike="noStrike" kern="0" cap="none" spc="0" normalizeH="0" baseline="0" noProof="0">
                <a:ln>
                  <a:noFill/>
                </a:ln>
                <a:solidFill>
                  <a:sysClr val="windowText" lastClr="000000"/>
                </a:solidFill>
                <a:effectLst/>
                <a:uLnTx/>
                <a:uFillTx/>
                <a:latin typeface="Verdana"/>
                <a:cs typeface="Verdana"/>
              </a:rPr>
              <a:t> </a:t>
            </a:r>
            <a:r>
              <a:rPr kumimoji="0" lang="nl-NL" sz="1400" b="0" i="0" u="none" strike="noStrike" kern="0" cap="none" spc="0" normalizeH="0" baseline="0" noProof="0" err="1">
                <a:ln>
                  <a:noFill/>
                </a:ln>
                <a:solidFill>
                  <a:sysClr val="windowText" lastClr="000000"/>
                </a:solidFill>
                <a:effectLst/>
                <a:uLnTx/>
                <a:uFillTx/>
                <a:latin typeface="Verdana"/>
                <a:cs typeface="Verdana"/>
              </a:rPr>
              <a:t>capacity</a:t>
            </a:r>
            <a:r>
              <a:rPr kumimoji="0" lang="nl-NL" sz="1400" b="0" i="0" u="none" strike="noStrike" kern="0" cap="none" spc="0" normalizeH="0" baseline="0" noProof="0">
                <a:ln>
                  <a:noFill/>
                </a:ln>
                <a:solidFill>
                  <a:sysClr val="windowText" lastClr="000000"/>
                </a:solidFill>
                <a:effectLst/>
                <a:uLnTx/>
                <a:uFillTx/>
                <a:latin typeface="Verdana"/>
                <a:cs typeface="Verdana"/>
              </a:rPr>
              <a:t> </a:t>
            </a:r>
            <a:r>
              <a:rPr kumimoji="0" lang="nl-NL" sz="1400" b="0" i="0" u="none" strike="noStrike" kern="0" cap="none" spc="0" normalizeH="0" baseline="0" noProof="0" err="1">
                <a:ln>
                  <a:noFill/>
                </a:ln>
                <a:solidFill>
                  <a:sysClr val="windowText" lastClr="000000"/>
                </a:solidFill>
                <a:effectLst/>
                <a:uLnTx/>
                <a:uFillTx/>
                <a:latin typeface="Verdana"/>
                <a:cs typeface="Verdana"/>
              </a:rPr>
              <a:t>and</a:t>
            </a:r>
            <a:r>
              <a:rPr kumimoji="0" lang="nl-NL" sz="1400" b="0" i="0" u="none" strike="noStrike" kern="0" cap="none" spc="0" normalizeH="0" baseline="0" noProof="0">
                <a:ln>
                  <a:noFill/>
                </a:ln>
                <a:solidFill>
                  <a:sysClr val="windowText" lastClr="000000"/>
                </a:solidFill>
                <a:effectLst/>
                <a:uLnTx/>
                <a:uFillTx/>
                <a:latin typeface="Verdana"/>
                <a:cs typeface="Verdana"/>
              </a:rPr>
              <a:t> volume</a:t>
            </a:r>
          </a:p>
          <a:p>
            <a:pPr marL="784225" marR="68580" lvl="1" indent="-361315">
              <a:spcBef>
                <a:spcPts val="1195"/>
              </a:spcBef>
              <a:buFont typeface="Wingdings"/>
              <a:buChar char=""/>
              <a:tabLst>
                <a:tab pos="784225" algn="l"/>
              </a:tabLst>
              <a:defRPr/>
            </a:pPr>
            <a:r>
              <a:rPr kumimoji="0" lang="nl-NL" sz="1400" b="0" i="0" u="none" strike="noStrike" kern="0" cap="none" spc="0" normalizeH="0" baseline="0" noProof="0" err="1">
                <a:ln>
                  <a:noFill/>
                </a:ln>
                <a:solidFill>
                  <a:sysClr val="windowText" lastClr="000000"/>
                </a:solidFill>
                <a:effectLst/>
                <a:uLnTx/>
                <a:uFillTx/>
                <a:latin typeface="Verdana"/>
                <a:cs typeface="Verdana"/>
              </a:rPr>
              <a:t>Infrastructure</a:t>
            </a:r>
            <a:r>
              <a:rPr kumimoji="0" lang="nl-NL" sz="1400" b="0" i="0" u="none" strike="noStrike" kern="0" cap="none" spc="0" normalizeH="0" baseline="0" noProof="0">
                <a:ln>
                  <a:noFill/>
                </a:ln>
                <a:solidFill>
                  <a:sysClr val="windowText" lastClr="000000"/>
                </a:solidFill>
                <a:effectLst/>
                <a:uLnTx/>
                <a:uFillTx/>
                <a:latin typeface="Verdana"/>
                <a:cs typeface="Verdana"/>
              </a:rPr>
              <a:t> norm </a:t>
            </a:r>
            <a:r>
              <a:rPr kumimoji="0" lang="nl-NL" sz="1400" b="0" i="0" u="none" strike="noStrike" kern="0" cap="none" spc="0" normalizeH="0" baseline="0" noProof="0" err="1">
                <a:ln>
                  <a:noFill/>
                </a:ln>
                <a:solidFill>
                  <a:sysClr val="windowText" lastClr="000000"/>
                </a:solidFill>
                <a:effectLst/>
                <a:uLnTx/>
                <a:uFillTx/>
                <a:latin typeface="Verdana"/>
                <a:cs typeface="Verdana"/>
              </a:rPr>
              <a:t>and</a:t>
            </a:r>
            <a:r>
              <a:rPr kumimoji="0" lang="nl-NL" sz="1400" b="0" i="0" u="none" strike="noStrike" kern="0" cap="none" spc="0" normalizeH="0" baseline="0" noProof="0">
                <a:ln>
                  <a:noFill/>
                </a:ln>
                <a:solidFill>
                  <a:sysClr val="windowText" lastClr="000000"/>
                </a:solidFill>
                <a:effectLst/>
                <a:uLnTx/>
                <a:uFillTx/>
                <a:latin typeface="Verdana"/>
                <a:cs typeface="Verdana"/>
              </a:rPr>
              <a:t> gas delivery norm </a:t>
            </a:r>
            <a:r>
              <a:rPr kumimoji="0" lang="nl-NL" sz="1400" b="0" i="0" u="none" strike="noStrike" kern="0" cap="none" spc="0" normalizeH="0" baseline="0" noProof="0" err="1">
                <a:ln>
                  <a:noFill/>
                </a:ln>
                <a:solidFill>
                  <a:sysClr val="windowText" lastClr="000000"/>
                </a:solidFill>
                <a:effectLst/>
                <a:uLnTx/>
                <a:uFillTx/>
                <a:latin typeface="Verdana"/>
                <a:cs typeface="Verdana"/>
              </a:rPr>
              <a:t>for</a:t>
            </a:r>
            <a:r>
              <a:rPr kumimoji="0" lang="nl-NL" sz="1400" b="0" i="0" u="none" strike="noStrike" kern="0" cap="none" spc="0" normalizeH="0" baseline="0" noProof="0">
                <a:ln>
                  <a:noFill/>
                </a:ln>
                <a:solidFill>
                  <a:sysClr val="windowText" lastClr="000000"/>
                </a:solidFill>
                <a:effectLst/>
                <a:uLnTx/>
                <a:uFillTx/>
                <a:latin typeface="Verdana"/>
                <a:cs typeface="Verdana"/>
              </a:rPr>
              <a:t> </a:t>
            </a:r>
            <a:r>
              <a:rPr kumimoji="0" lang="nl-NL" sz="1400" b="0" i="0" u="none" strike="noStrike" kern="0" cap="none" spc="0" normalizeH="0" baseline="0" noProof="0" err="1">
                <a:ln>
                  <a:noFill/>
                </a:ln>
                <a:solidFill>
                  <a:sysClr val="windowText" lastClr="000000"/>
                </a:solidFill>
                <a:effectLst/>
                <a:uLnTx/>
                <a:uFillTx/>
                <a:latin typeface="Verdana"/>
                <a:cs typeface="Verdana"/>
              </a:rPr>
              <a:t>protected</a:t>
            </a:r>
            <a:r>
              <a:rPr kumimoji="0" lang="nl-NL" sz="1400" b="0" i="0" u="none" strike="noStrike" kern="0" cap="none" spc="0" normalizeH="0" baseline="0" noProof="0">
                <a:ln>
                  <a:noFill/>
                </a:ln>
                <a:solidFill>
                  <a:sysClr val="windowText" lastClr="000000"/>
                </a:solidFill>
                <a:effectLst/>
                <a:uLnTx/>
                <a:uFillTx/>
                <a:latin typeface="Verdana"/>
                <a:cs typeface="Verdana"/>
              </a:rPr>
              <a:t> users </a:t>
            </a:r>
            <a:r>
              <a:rPr kumimoji="0" lang="nl-NL" sz="1400" b="0" i="0" u="none" strike="noStrike" kern="0" cap="none" spc="0" normalizeH="0" baseline="0" noProof="0" err="1">
                <a:ln>
                  <a:noFill/>
                </a:ln>
                <a:solidFill>
                  <a:sysClr val="windowText" lastClr="000000"/>
                </a:solidFill>
                <a:effectLst/>
                <a:uLnTx/>
                <a:uFillTx/>
                <a:latin typeface="Verdana"/>
                <a:cs typeface="Verdana"/>
              </a:rPr>
              <a:t>from</a:t>
            </a:r>
            <a:r>
              <a:rPr kumimoji="0" lang="nl-NL" sz="1400" b="0" i="0" u="none" strike="noStrike" kern="0" cap="none" spc="0" normalizeH="0" baseline="0" noProof="0">
                <a:ln>
                  <a:noFill/>
                </a:ln>
                <a:solidFill>
                  <a:sysClr val="windowText" lastClr="000000"/>
                </a:solidFill>
                <a:effectLst/>
                <a:uLnTx/>
                <a:uFillTx/>
                <a:latin typeface="Verdana"/>
                <a:cs typeface="Verdana"/>
              </a:rPr>
              <a:t> </a:t>
            </a:r>
            <a:r>
              <a:rPr lang="nl-NL" sz="1400" kern="0" spc="-10">
                <a:solidFill>
                  <a:sysClr val="windowText" lastClr="000000"/>
                </a:solidFill>
                <a:latin typeface="Verdana"/>
                <a:cs typeface="Verdana"/>
              </a:rPr>
              <a:t>European </a:t>
            </a:r>
            <a:r>
              <a:rPr lang="nl-NL" sz="1400" kern="0" err="1">
                <a:solidFill>
                  <a:sysClr val="windowText" lastClr="000000"/>
                </a:solidFill>
                <a:latin typeface="Verdana"/>
                <a:cs typeface="Verdana"/>
              </a:rPr>
              <a:t>Regulation</a:t>
            </a:r>
            <a:r>
              <a:rPr lang="nl-NL" sz="1400" kern="0" spc="-40">
                <a:solidFill>
                  <a:sysClr val="windowText" lastClr="000000"/>
                </a:solidFill>
                <a:latin typeface="Verdana"/>
                <a:cs typeface="Verdana"/>
              </a:rPr>
              <a:t> </a:t>
            </a:r>
            <a:r>
              <a:rPr lang="nl-NL" sz="1400" kern="0" spc="-10">
                <a:solidFill>
                  <a:sysClr val="windowText" lastClr="000000"/>
                </a:solidFill>
                <a:latin typeface="Verdana"/>
                <a:cs typeface="Verdana"/>
              </a:rPr>
              <a:t>1938/2017 (SoS </a:t>
            </a:r>
            <a:r>
              <a:rPr lang="nl-NL" sz="1400" kern="0" spc="-10" err="1">
                <a:solidFill>
                  <a:sysClr val="windowText" lastClr="000000"/>
                </a:solidFill>
                <a:latin typeface="Verdana"/>
                <a:cs typeface="Verdana"/>
              </a:rPr>
              <a:t>regulation</a:t>
            </a:r>
            <a:r>
              <a:rPr lang="nl-NL" sz="1400" kern="0" spc="-10">
                <a:solidFill>
                  <a:sysClr val="windowText" lastClr="000000"/>
                </a:solidFill>
                <a:latin typeface="Verdana"/>
                <a:cs typeface="Verdana"/>
              </a:rPr>
              <a:t>) </a:t>
            </a:r>
            <a:r>
              <a:rPr kumimoji="0" lang="nl-NL" sz="1400" b="0" i="0" u="none" strike="noStrike" kern="0" cap="none" spc="0" normalizeH="0" baseline="0" noProof="0" err="1">
                <a:ln>
                  <a:noFill/>
                </a:ln>
                <a:solidFill>
                  <a:sysClr val="windowText" lastClr="000000"/>
                </a:solidFill>
                <a:effectLst/>
                <a:uLnTx/>
                <a:uFillTx/>
                <a:latin typeface="Verdana"/>
                <a:cs typeface="Verdana"/>
              </a:rPr>
              <a:t>should</a:t>
            </a:r>
            <a:r>
              <a:rPr kumimoji="0" lang="nl-NL" sz="1400" b="0" i="0" u="none" strike="noStrike" kern="0" cap="none" spc="0" normalizeH="0" baseline="0" noProof="0">
                <a:ln>
                  <a:noFill/>
                </a:ln>
                <a:solidFill>
                  <a:sysClr val="windowText" lastClr="000000"/>
                </a:solidFill>
                <a:effectLst/>
                <a:uLnTx/>
                <a:uFillTx/>
                <a:latin typeface="Verdana"/>
                <a:cs typeface="Verdana"/>
              </a:rPr>
              <a:t> </a:t>
            </a:r>
            <a:r>
              <a:rPr kumimoji="0" lang="nl-NL" sz="1400" b="0" i="0" u="none" strike="noStrike" kern="0" cap="none" spc="0" normalizeH="0" baseline="0" noProof="0" err="1">
                <a:ln>
                  <a:noFill/>
                </a:ln>
                <a:solidFill>
                  <a:sysClr val="windowText" lastClr="000000"/>
                </a:solidFill>
                <a:effectLst/>
                <a:uLnTx/>
                <a:uFillTx/>
                <a:latin typeface="Verdana"/>
                <a:cs typeface="Verdana"/>
              </a:rPr>
              <a:t>be</a:t>
            </a:r>
            <a:r>
              <a:rPr kumimoji="0" lang="nl-NL" sz="1400" b="0" i="0" u="none" strike="noStrike" kern="0" cap="none" spc="0" normalizeH="0" baseline="0" noProof="0">
                <a:ln>
                  <a:noFill/>
                </a:ln>
                <a:solidFill>
                  <a:sysClr val="windowText" lastClr="000000"/>
                </a:solidFill>
                <a:effectLst/>
                <a:uLnTx/>
                <a:uFillTx/>
                <a:latin typeface="Verdana"/>
                <a:cs typeface="Verdana"/>
              </a:rPr>
              <a:t> taken </a:t>
            </a:r>
            <a:r>
              <a:rPr kumimoji="0" lang="nl-NL" sz="1400" b="0" i="0" u="none" strike="noStrike" kern="0" cap="none" spc="0" normalizeH="0" baseline="0" noProof="0" err="1">
                <a:ln>
                  <a:noFill/>
                </a:ln>
                <a:solidFill>
                  <a:sysClr val="windowText" lastClr="000000"/>
                </a:solidFill>
                <a:effectLst/>
                <a:uLnTx/>
                <a:uFillTx/>
                <a:latin typeface="Verdana"/>
                <a:cs typeface="Verdana"/>
              </a:rPr>
              <a:t>into</a:t>
            </a:r>
            <a:r>
              <a:rPr kumimoji="0" lang="nl-NL" sz="1400" b="0" i="0" u="none" strike="noStrike" kern="0" cap="none" spc="0" normalizeH="0" baseline="0" noProof="0">
                <a:ln>
                  <a:noFill/>
                </a:ln>
                <a:solidFill>
                  <a:sysClr val="windowText" lastClr="000000"/>
                </a:solidFill>
                <a:effectLst/>
                <a:uLnTx/>
                <a:uFillTx/>
                <a:latin typeface="Verdana"/>
                <a:cs typeface="Verdana"/>
              </a:rPr>
              <a:t> account</a:t>
            </a:r>
            <a:endParaRPr kumimoji="0" lang="nl-NL" sz="1200" b="0" i="0" u="none" strike="noStrike" kern="0" cap="none" spc="0" normalizeH="0" baseline="0" noProof="0">
              <a:ln>
                <a:noFill/>
              </a:ln>
              <a:solidFill>
                <a:sysClr val="windowText" lastClr="000000"/>
              </a:solidFill>
              <a:effectLst/>
              <a:uLnTx/>
              <a:uFillTx/>
              <a:latin typeface="Verdana"/>
              <a:cs typeface="Verdana"/>
            </a:endParaRPr>
          </a:p>
        </p:txBody>
      </p:sp>
      <p:sp>
        <p:nvSpPr>
          <p:cNvPr id="7" name="object 7"/>
          <p:cNvSpPr txBox="1"/>
          <p:nvPr/>
        </p:nvSpPr>
        <p:spPr>
          <a:xfrm>
            <a:off x="6054344" y="464565"/>
            <a:ext cx="889635" cy="147955"/>
          </a:xfrm>
          <a:prstGeom prst="rect">
            <a:avLst/>
          </a:prstGeom>
        </p:spPr>
        <p:txBody>
          <a:bodyPr vert="horz" wrap="square" lIns="0" tIns="13335" rIns="0" bIns="0" rtlCol="0">
            <a:spAutoFit/>
          </a:bodyPr>
          <a:lstStyle/>
          <a:p>
            <a:pPr marL="12700" marR="0" lvl="0" indent="0" defTabSz="914400" eaLnBrk="1" fontAlgn="auto" latinLnBrk="0" hangingPunct="1">
              <a:lnSpc>
                <a:spcPct val="100000"/>
              </a:lnSpc>
              <a:spcBef>
                <a:spcPts val="105"/>
              </a:spcBef>
              <a:spcAft>
                <a:spcPts val="0"/>
              </a:spcAft>
              <a:buClrTx/>
              <a:buSzTx/>
              <a:buFontTx/>
              <a:buNone/>
              <a:tabLst/>
              <a:defRPr/>
            </a:pPr>
            <a:r>
              <a:rPr kumimoji="0" sz="800" b="0" i="0" u="none" strike="noStrike" kern="0" cap="none" spc="0" normalizeH="0" baseline="0" noProof="0">
                <a:ln>
                  <a:noFill/>
                </a:ln>
                <a:solidFill>
                  <a:sysClr val="windowText" lastClr="000000"/>
                </a:solidFill>
                <a:effectLst/>
                <a:uLnTx/>
                <a:uFillTx/>
                <a:latin typeface="Verdana"/>
                <a:cs typeface="Verdana"/>
              </a:rPr>
              <a:t>17</a:t>
            </a:r>
            <a:r>
              <a:rPr kumimoji="0" sz="800" b="0" i="0" u="none" strike="noStrike" kern="0" cap="none" spc="-10" normalizeH="0" baseline="0" noProof="0">
                <a:ln>
                  <a:noFill/>
                </a:ln>
                <a:solidFill>
                  <a:sysClr val="windowText" lastClr="000000"/>
                </a:solidFill>
                <a:effectLst/>
                <a:uLnTx/>
                <a:uFillTx/>
                <a:latin typeface="Verdana"/>
                <a:cs typeface="Verdana"/>
              </a:rPr>
              <a:t> </a:t>
            </a:r>
            <a:r>
              <a:rPr kumimoji="0" sz="800" b="0" i="0" u="none" strike="noStrike" kern="0" cap="none" spc="0" normalizeH="0" baseline="0" noProof="0">
                <a:ln>
                  <a:noFill/>
                </a:ln>
                <a:solidFill>
                  <a:sysClr val="windowText" lastClr="000000"/>
                </a:solidFill>
                <a:effectLst/>
                <a:uLnTx/>
                <a:uFillTx/>
                <a:latin typeface="Verdana"/>
                <a:cs typeface="Verdana"/>
              </a:rPr>
              <a:t>October</a:t>
            </a:r>
            <a:r>
              <a:rPr kumimoji="0" sz="800" b="0" i="0" u="none" strike="noStrike" kern="0" cap="none" spc="-25" normalizeH="0" baseline="0" noProof="0">
                <a:ln>
                  <a:noFill/>
                </a:ln>
                <a:solidFill>
                  <a:sysClr val="windowText" lastClr="000000"/>
                </a:solidFill>
                <a:effectLst/>
                <a:uLnTx/>
                <a:uFillTx/>
                <a:latin typeface="Verdana"/>
                <a:cs typeface="Verdana"/>
              </a:rPr>
              <a:t> </a:t>
            </a:r>
            <a:r>
              <a:rPr kumimoji="0" sz="800" b="0" i="0" u="none" strike="noStrike" kern="0" cap="none" spc="-20" normalizeH="0" baseline="0" noProof="0">
                <a:ln>
                  <a:noFill/>
                </a:ln>
                <a:solidFill>
                  <a:sysClr val="windowText" lastClr="000000"/>
                </a:solidFill>
                <a:effectLst/>
                <a:uLnTx/>
                <a:uFillTx/>
                <a:latin typeface="Verdana"/>
                <a:cs typeface="Verdana"/>
              </a:rPr>
              <a:t>2023</a:t>
            </a:r>
            <a:endParaRPr kumimoji="0" sz="800" b="0" i="0" u="none" strike="noStrike" kern="0" cap="none" spc="0" normalizeH="0" baseline="0" noProof="0">
              <a:ln>
                <a:noFill/>
              </a:ln>
              <a:solidFill>
                <a:sysClr val="windowText" lastClr="000000"/>
              </a:solidFill>
              <a:effectLst/>
              <a:uLnTx/>
              <a:uFillTx/>
              <a:latin typeface="Verdana"/>
              <a:cs typeface="Verdana"/>
            </a:endParaRPr>
          </a:p>
        </p:txBody>
      </p:sp>
    </p:spTree>
    <p:extLst>
      <p:ext uri="{BB962C8B-B14F-4D97-AF65-F5344CB8AC3E}">
        <p14:creationId xmlns:p14="http://schemas.microsoft.com/office/powerpoint/2010/main" val="22204335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12700" rIns="0" bIns="0" rtlCol="0">
            <a:spAutoFit/>
          </a:bodyPr>
          <a:lstStyle/>
          <a:p>
            <a:pPr marL="977900">
              <a:lnSpc>
                <a:spcPct val="100000"/>
              </a:lnSpc>
              <a:spcBef>
                <a:spcPts val="100"/>
              </a:spcBef>
            </a:pPr>
            <a:r>
              <a:rPr lang="nl-NL"/>
              <a:t>Three topics</a:t>
            </a:r>
            <a:endParaRPr spc="-10"/>
          </a:p>
        </p:txBody>
      </p:sp>
      <p:sp>
        <p:nvSpPr>
          <p:cNvPr id="4" name="object 4"/>
          <p:cNvSpPr txBox="1"/>
          <p:nvPr/>
        </p:nvSpPr>
        <p:spPr>
          <a:xfrm>
            <a:off x="814832" y="2342164"/>
            <a:ext cx="8105037" cy="3045064"/>
          </a:xfrm>
          <a:prstGeom prst="rect">
            <a:avLst/>
          </a:prstGeom>
        </p:spPr>
        <p:txBody>
          <a:bodyPr vert="horz" wrap="square" lIns="0" tIns="13335" rIns="0" bIns="0" rtlCol="0" anchor="t">
            <a:spAutoFit/>
          </a:bodyPr>
          <a:lstStyle/>
          <a:p>
            <a:pPr marL="372110" marR="149225" indent="-360045">
              <a:spcBef>
                <a:spcPts val="105"/>
              </a:spcBef>
              <a:buFont typeface="Arial" panose="020B0604020202020204" pitchFamily="34" charset="0"/>
              <a:buChar char="•"/>
              <a:tabLst>
                <a:tab pos="372110" algn="l"/>
              </a:tabLst>
              <a:defRPr/>
            </a:pPr>
            <a:r>
              <a:rPr lang="en-US" sz="2400" b="1" kern="0">
                <a:cs typeface="Calibri"/>
              </a:rPr>
              <a:t>Consultation</a:t>
            </a:r>
            <a:r>
              <a:rPr kumimoji="0" lang="en-US" sz="2400" b="1" i="0" u="none" strike="noStrike" kern="0" cap="none" spc="0" normalizeH="0" baseline="0" noProof="0">
                <a:ln>
                  <a:noFill/>
                </a:ln>
                <a:effectLst/>
                <a:uLnTx/>
                <a:uFillTx/>
                <a:cs typeface="Calibri"/>
              </a:rPr>
              <a:t> </a:t>
            </a:r>
            <a:r>
              <a:rPr lang="en-US" sz="2400" b="1" kern="0">
                <a:cs typeface="Calibri"/>
              </a:rPr>
              <a:t>of the </a:t>
            </a:r>
            <a:r>
              <a:rPr kumimoji="0" lang="en-US" sz="2400" b="1" i="0" u="none" strike="noStrike" kern="0" cap="none" spc="0" normalizeH="0" baseline="0" noProof="0">
                <a:ln>
                  <a:noFill/>
                </a:ln>
                <a:effectLst/>
                <a:uLnTx/>
                <a:uFillTx/>
                <a:cs typeface="Calibri"/>
              </a:rPr>
              <a:t>planning assumption</a:t>
            </a:r>
            <a:r>
              <a:rPr lang="en-US" sz="2400" b="1" kern="0">
                <a:cs typeface="Calibri"/>
              </a:rPr>
              <a:t>s used for modelling the Groningen production</a:t>
            </a:r>
          </a:p>
          <a:p>
            <a:pPr marL="372110" marR="149225" lvl="0" indent="-360045" defTabSz="914400" eaLnBrk="1" fontAlgn="auto" latinLnBrk="0" hangingPunct="1">
              <a:lnSpc>
                <a:spcPct val="100000"/>
              </a:lnSpc>
              <a:spcBef>
                <a:spcPts val="105"/>
              </a:spcBef>
              <a:spcAft>
                <a:spcPts val="0"/>
              </a:spcAft>
              <a:buClrTx/>
              <a:buSzTx/>
              <a:buFont typeface="Arial" panose="020B0604020202020204" pitchFamily="34" charset="0"/>
              <a:buChar char="•"/>
              <a:tabLst>
                <a:tab pos="372110" algn="l"/>
              </a:tabLst>
              <a:defRPr/>
            </a:pPr>
            <a:endParaRPr kumimoji="0" lang="en-US" sz="2400" b="1" i="0" u="none" strike="noStrike" kern="0" cap="none" spc="0" normalizeH="0" baseline="0" noProof="0">
              <a:ln>
                <a:noFill/>
              </a:ln>
              <a:solidFill>
                <a:sysClr val="windowText" lastClr="000000"/>
              </a:solidFill>
              <a:effectLst/>
              <a:uLnTx/>
              <a:uFillTx/>
              <a:cs typeface="Verdana"/>
            </a:endParaRPr>
          </a:p>
          <a:p>
            <a:pPr marL="469265" marR="149225" lvl="0" indent="-457200" defTabSz="914400" eaLnBrk="1" fontAlgn="auto" latinLnBrk="0" hangingPunct="1">
              <a:lnSpc>
                <a:spcPct val="100000"/>
              </a:lnSpc>
              <a:spcBef>
                <a:spcPts val="105"/>
              </a:spcBef>
              <a:spcAft>
                <a:spcPts val="0"/>
              </a:spcAft>
              <a:buClrTx/>
              <a:buSzTx/>
              <a:buFont typeface="Arial" panose="020B0604020202020204" pitchFamily="34" charset="0"/>
              <a:buChar char="•"/>
              <a:tabLst>
                <a:tab pos="372110" algn="l"/>
              </a:tabLst>
              <a:defRPr/>
            </a:pPr>
            <a:r>
              <a:rPr lang="en-US" sz="2400" b="1"/>
              <a:t>Legal framework in the near future</a:t>
            </a:r>
            <a:endParaRPr lang="en-US" sz="2400" b="1">
              <a:cs typeface="Calibri"/>
            </a:endParaRPr>
          </a:p>
          <a:p>
            <a:pPr marL="469265" marR="149225" lvl="0" indent="-457200" defTabSz="914400" eaLnBrk="1" fontAlgn="auto" latinLnBrk="0" hangingPunct="1">
              <a:lnSpc>
                <a:spcPct val="100000"/>
              </a:lnSpc>
              <a:spcBef>
                <a:spcPts val="105"/>
              </a:spcBef>
              <a:spcAft>
                <a:spcPts val="0"/>
              </a:spcAft>
              <a:buClrTx/>
              <a:buSzTx/>
              <a:buFont typeface="Arial" panose="020B0604020202020204" pitchFamily="34" charset="0"/>
              <a:buChar char="•"/>
              <a:tabLst>
                <a:tab pos="372110" algn="l"/>
              </a:tabLst>
              <a:defRPr/>
            </a:pPr>
            <a:endParaRPr lang="en-US" sz="2400" b="1"/>
          </a:p>
          <a:p>
            <a:pPr marL="469265" marR="149225" lvl="0" indent="-457200" defTabSz="914400" eaLnBrk="1" fontAlgn="auto" latinLnBrk="0" hangingPunct="1">
              <a:lnSpc>
                <a:spcPct val="100000"/>
              </a:lnSpc>
              <a:spcBef>
                <a:spcPts val="105"/>
              </a:spcBef>
              <a:spcAft>
                <a:spcPts val="0"/>
              </a:spcAft>
              <a:buClrTx/>
              <a:buSzTx/>
              <a:buFont typeface="Arial" panose="020B0604020202020204" pitchFamily="34" charset="0"/>
              <a:buChar char="•"/>
              <a:tabLst>
                <a:tab pos="372110" algn="l"/>
              </a:tabLst>
              <a:defRPr/>
            </a:pPr>
            <a:endParaRPr lang="en-US" sz="2400" b="1"/>
          </a:p>
          <a:p>
            <a:pPr marL="469265" marR="149225" lvl="0" indent="-457200" defTabSz="914400" eaLnBrk="1" fontAlgn="auto" latinLnBrk="0" hangingPunct="1">
              <a:lnSpc>
                <a:spcPct val="100000"/>
              </a:lnSpc>
              <a:spcBef>
                <a:spcPts val="105"/>
              </a:spcBef>
              <a:spcAft>
                <a:spcPts val="0"/>
              </a:spcAft>
              <a:buClrTx/>
              <a:buSzTx/>
              <a:buFont typeface="Arial" panose="020B0604020202020204" pitchFamily="34" charset="0"/>
              <a:buChar char="•"/>
              <a:tabLst>
                <a:tab pos="372110" algn="l"/>
              </a:tabLst>
              <a:defRPr/>
            </a:pPr>
            <a:r>
              <a:rPr lang="en-US" sz="2400" b="1">
                <a:solidFill>
                  <a:srgbClr val="0070C0"/>
                </a:solidFill>
              </a:rPr>
              <a:t>Security of supply in the</a:t>
            </a:r>
            <a:r>
              <a:rPr lang="en-US" sz="2400" b="1" spc="-15">
                <a:solidFill>
                  <a:srgbClr val="0070C0"/>
                </a:solidFill>
              </a:rPr>
              <a:t> </a:t>
            </a:r>
            <a:r>
              <a:rPr lang="en-US" sz="2400" b="1" spc="-10">
                <a:solidFill>
                  <a:srgbClr val="0070C0"/>
                </a:solidFill>
              </a:rPr>
              <a:t>future</a:t>
            </a:r>
            <a:endParaRPr kumimoji="0" lang="en-US" sz="2400" b="1" i="0" u="none" strike="noStrike" kern="0" cap="none" spc="0" normalizeH="0" baseline="0" noProof="0">
              <a:ln>
                <a:noFill/>
              </a:ln>
              <a:solidFill>
                <a:srgbClr val="0070C0"/>
              </a:solidFill>
              <a:effectLst/>
              <a:uLnTx/>
              <a:uFillTx/>
              <a:cs typeface="Verdana"/>
            </a:endParaRPr>
          </a:p>
          <a:p>
            <a:pPr marL="372110" marR="149225" lvl="0" indent="-360045" defTabSz="914400" eaLnBrk="1" fontAlgn="auto" latinLnBrk="0" hangingPunct="1">
              <a:lnSpc>
                <a:spcPct val="100000"/>
              </a:lnSpc>
              <a:spcBef>
                <a:spcPts val="105"/>
              </a:spcBef>
              <a:spcAft>
                <a:spcPts val="0"/>
              </a:spcAft>
              <a:buClrTx/>
              <a:buSzTx/>
              <a:buFont typeface="Arial" panose="020B0604020202020204" pitchFamily="34" charset="0"/>
              <a:buChar char="•"/>
              <a:tabLst>
                <a:tab pos="372110" algn="l"/>
              </a:tabLst>
              <a:defRPr/>
            </a:pPr>
            <a:endParaRPr kumimoji="0" lang="en-US" sz="2400" b="1" i="0" u="none" strike="noStrike" kern="0" cap="none" spc="0" normalizeH="0" baseline="0" noProof="0">
              <a:ln>
                <a:noFill/>
              </a:ln>
              <a:solidFill>
                <a:sysClr val="windowText" lastClr="000000"/>
              </a:solidFill>
              <a:effectLst/>
              <a:uLnTx/>
              <a:uFillTx/>
              <a:cs typeface="Verdana"/>
            </a:endParaRPr>
          </a:p>
        </p:txBody>
      </p:sp>
      <p:sp>
        <p:nvSpPr>
          <p:cNvPr id="6" name="object 6"/>
          <p:cNvSpPr txBox="1"/>
          <p:nvPr/>
        </p:nvSpPr>
        <p:spPr>
          <a:xfrm>
            <a:off x="6054344" y="464565"/>
            <a:ext cx="889635" cy="147955"/>
          </a:xfrm>
          <a:prstGeom prst="rect">
            <a:avLst/>
          </a:prstGeom>
        </p:spPr>
        <p:txBody>
          <a:bodyPr vert="horz" wrap="square" lIns="0" tIns="13335" rIns="0" bIns="0" rtlCol="0">
            <a:spAutoFit/>
          </a:bodyPr>
          <a:lstStyle/>
          <a:p>
            <a:pPr marL="12700" marR="0" lvl="0" indent="0" defTabSz="914400" eaLnBrk="1" fontAlgn="auto" latinLnBrk="0" hangingPunct="1">
              <a:lnSpc>
                <a:spcPct val="100000"/>
              </a:lnSpc>
              <a:spcBef>
                <a:spcPts val="105"/>
              </a:spcBef>
              <a:spcAft>
                <a:spcPts val="0"/>
              </a:spcAft>
              <a:buClrTx/>
              <a:buSzTx/>
              <a:buFontTx/>
              <a:buNone/>
              <a:tabLst/>
              <a:defRPr/>
            </a:pPr>
            <a:r>
              <a:rPr kumimoji="0" sz="800" b="0" i="0" u="none" strike="noStrike" kern="0" cap="none" spc="0" normalizeH="0" baseline="0" noProof="0">
                <a:ln>
                  <a:noFill/>
                </a:ln>
                <a:solidFill>
                  <a:sysClr val="windowText" lastClr="000000"/>
                </a:solidFill>
                <a:effectLst/>
                <a:uLnTx/>
                <a:uFillTx/>
                <a:latin typeface="Verdana"/>
                <a:cs typeface="Verdana"/>
              </a:rPr>
              <a:t>17</a:t>
            </a:r>
            <a:r>
              <a:rPr kumimoji="0" sz="800" b="0" i="0" u="none" strike="noStrike" kern="0" cap="none" spc="-10" normalizeH="0" baseline="0" noProof="0">
                <a:ln>
                  <a:noFill/>
                </a:ln>
                <a:solidFill>
                  <a:sysClr val="windowText" lastClr="000000"/>
                </a:solidFill>
                <a:effectLst/>
                <a:uLnTx/>
                <a:uFillTx/>
                <a:latin typeface="Verdana"/>
                <a:cs typeface="Verdana"/>
              </a:rPr>
              <a:t> </a:t>
            </a:r>
            <a:r>
              <a:rPr kumimoji="0" sz="800" b="0" i="0" u="none" strike="noStrike" kern="0" cap="none" spc="0" normalizeH="0" baseline="0" noProof="0">
                <a:ln>
                  <a:noFill/>
                </a:ln>
                <a:solidFill>
                  <a:sysClr val="windowText" lastClr="000000"/>
                </a:solidFill>
                <a:effectLst/>
                <a:uLnTx/>
                <a:uFillTx/>
                <a:latin typeface="Verdana"/>
                <a:cs typeface="Verdana"/>
              </a:rPr>
              <a:t>October</a:t>
            </a:r>
            <a:r>
              <a:rPr kumimoji="0" sz="800" b="0" i="0" u="none" strike="noStrike" kern="0" cap="none" spc="-25" normalizeH="0" baseline="0" noProof="0">
                <a:ln>
                  <a:noFill/>
                </a:ln>
                <a:solidFill>
                  <a:sysClr val="windowText" lastClr="000000"/>
                </a:solidFill>
                <a:effectLst/>
                <a:uLnTx/>
                <a:uFillTx/>
                <a:latin typeface="Verdana"/>
                <a:cs typeface="Verdana"/>
              </a:rPr>
              <a:t> </a:t>
            </a:r>
            <a:r>
              <a:rPr kumimoji="0" sz="800" b="0" i="0" u="none" strike="noStrike" kern="0" cap="none" spc="-20" normalizeH="0" baseline="0" noProof="0">
                <a:ln>
                  <a:noFill/>
                </a:ln>
                <a:solidFill>
                  <a:sysClr val="windowText" lastClr="000000"/>
                </a:solidFill>
                <a:effectLst/>
                <a:uLnTx/>
                <a:uFillTx/>
                <a:latin typeface="Verdana"/>
                <a:cs typeface="Verdana"/>
              </a:rPr>
              <a:t>2023</a:t>
            </a:r>
            <a:endParaRPr kumimoji="0" sz="800" b="0" i="0" u="none" strike="noStrike" kern="0" cap="none" spc="0" normalizeH="0" baseline="0" noProof="0">
              <a:ln>
                <a:noFill/>
              </a:ln>
              <a:solidFill>
                <a:sysClr val="windowText" lastClr="000000"/>
              </a:solidFill>
              <a:effectLst/>
              <a:uLnTx/>
              <a:uFillTx/>
              <a:latin typeface="Verdana"/>
              <a:cs typeface="Verdana"/>
            </a:endParaRPr>
          </a:p>
        </p:txBody>
      </p:sp>
    </p:spTree>
    <p:extLst>
      <p:ext uri="{BB962C8B-B14F-4D97-AF65-F5344CB8AC3E}">
        <p14:creationId xmlns:p14="http://schemas.microsoft.com/office/powerpoint/2010/main" val="565643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12700" rIns="0" bIns="0" rtlCol="0">
            <a:spAutoFit/>
          </a:bodyPr>
          <a:lstStyle/>
          <a:p>
            <a:pPr marL="977900">
              <a:lnSpc>
                <a:spcPct val="100000"/>
              </a:lnSpc>
              <a:spcBef>
                <a:spcPts val="100"/>
              </a:spcBef>
            </a:pPr>
            <a:r>
              <a:rPr lang="en-US"/>
              <a:t>Security of supply </a:t>
            </a:r>
            <a:r>
              <a:t>in the</a:t>
            </a:r>
            <a:r>
              <a:rPr spc="-15"/>
              <a:t> </a:t>
            </a:r>
            <a:r>
              <a:rPr spc="-10"/>
              <a:t>future</a:t>
            </a:r>
          </a:p>
        </p:txBody>
      </p:sp>
      <p:sp>
        <p:nvSpPr>
          <p:cNvPr id="7" name="object 7"/>
          <p:cNvSpPr txBox="1"/>
          <p:nvPr/>
        </p:nvSpPr>
        <p:spPr>
          <a:xfrm>
            <a:off x="6054344" y="464565"/>
            <a:ext cx="889635" cy="147955"/>
          </a:xfrm>
          <a:prstGeom prst="rect">
            <a:avLst/>
          </a:prstGeom>
        </p:spPr>
        <p:txBody>
          <a:bodyPr vert="horz" wrap="square" lIns="0" tIns="13335" rIns="0" bIns="0" rtlCol="0">
            <a:spAutoFit/>
          </a:bodyPr>
          <a:lstStyle/>
          <a:p>
            <a:pPr marL="12700" marR="0" lvl="0" indent="0" defTabSz="914400" eaLnBrk="1" fontAlgn="auto" latinLnBrk="0" hangingPunct="1">
              <a:lnSpc>
                <a:spcPct val="100000"/>
              </a:lnSpc>
              <a:spcBef>
                <a:spcPts val="105"/>
              </a:spcBef>
              <a:spcAft>
                <a:spcPts val="0"/>
              </a:spcAft>
              <a:buClrTx/>
              <a:buSzTx/>
              <a:buFontTx/>
              <a:buNone/>
              <a:tabLst/>
              <a:defRPr/>
            </a:pPr>
            <a:r>
              <a:rPr kumimoji="0" sz="800" b="0" i="0" u="none" strike="noStrike" kern="0" cap="none" spc="0" normalizeH="0" baseline="0" noProof="0">
                <a:ln>
                  <a:noFill/>
                </a:ln>
                <a:solidFill>
                  <a:sysClr val="windowText" lastClr="000000"/>
                </a:solidFill>
                <a:effectLst/>
                <a:uLnTx/>
                <a:uFillTx/>
                <a:latin typeface="Verdana"/>
                <a:cs typeface="Verdana"/>
              </a:rPr>
              <a:t>17</a:t>
            </a:r>
            <a:r>
              <a:rPr kumimoji="0" sz="800" b="0" i="0" u="none" strike="noStrike" kern="0" cap="none" spc="-10" normalizeH="0" baseline="0" noProof="0">
                <a:ln>
                  <a:noFill/>
                </a:ln>
                <a:solidFill>
                  <a:sysClr val="windowText" lastClr="000000"/>
                </a:solidFill>
                <a:effectLst/>
                <a:uLnTx/>
                <a:uFillTx/>
                <a:latin typeface="Verdana"/>
                <a:cs typeface="Verdana"/>
              </a:rPr>
              <a:t> </a:t>
            </a:r>
            <a:r>
              <a:rPr kumimoji="0" sz="800" b="0" i="0" u="none" strike="noStrike" kern="0" cap="none" spc="0" normalizeH="0" baseline="0" noProof="0">
                <a:ln>
                  <a:noFill/>
                </a:ln>
                <a:solidFill>
                  <a:sysClr val="windowText" lastClr="000000"/>
                </a:solidFill>
                <a:effectLst/>
                <a:uLnTx/>
                <a:uFillTx/>
                <a:latin typeface="Verdana"/>
                <a:cs typeface="Verdana"/>
              </a:rPr>
              <a:t>October</a:t>
            </a:r>
            <a:r>
              <a:rPr kumimoji="0" sz="800" b="0" i="0" u="none" strike="noStrike" kern="0" cap="none" spc="-25" normalizeH="0" baseline="0" noProof="0">
                <a:ln>
                  <a:noFill/>
                </a:ln>
                <a:solidFill>
                  <a:sysClr val="windowText" lastClr="000000"/>
                </a:solidFill>
                <a:effectLst/>
                <a:uLnTx/>
                <a:uFillTx/>
                <a:latin typeface="Verdana"/>
                <a:cs typeface="Verdana"/>
              </a:rPr>
              <a:t> </a:t>
            </a:r>
            <a:r>
              <a:rPr kumimoji="0" sz="800" b="0" i="0" u="none" strike="noStrike" kern="0" cap="none" spc="-20" normalizeH="0" baseline="0" noProof="0">
                <a:ln>
                  <a:noFill/>
                </a:ln>
                <a:solidFill>
                  <a:sysClr val="windowText" lastClr="000000"/>
                </a:solidFill>
                <a:effectLst/>
                <a:uLnTx/>
                <a:uFillTx/>
                <a:latin typeface="Verdana"/>
                <a:cs typeface="Verdana"/>
              </a:rPr>
              <a:t>2023</a:t>
            </a:r>
            <a:endParaRPr kumimoji="0" sz="800" b="0" i="0" u="none" strike="noStrike" kern="0" cap="none" spc="0" normalizeH="0" baseline="0" noProof="0">
              <a:ln>
                <a:noFill/>
              </a:ln>
              <a:solidFill>
                <a:sysClr val="windowText" lastClr="000000"/>
              </a:solidFill>
              <a:effectLst/>
              <a:uLnTx/>
              <a:uFillTx/>
              <a:latin typeface="Verdana"/>
              <a:cs typeface="Verdana"/>
            </a:endParaRPr>
          </a:p>
        </p:txBody>
      </p:sp>
      <p:sp>
        <p:nvSpPr>
          <p:cNvPr id="8" name="object 4">
            <a:extLst>
              <a:ext uri="{FF2B5EF4-FFF2-40B4-BE49-F238E27FC236}">
                <a16:creationId xmlns:a16="http://schemas.microsoft.com/office/drawing/2014/main" id="{FF54659E-77C0-6097-B0C7-01410AE13C8A}"/>
              </a:ext>
            </a:extLst>
          </p:cNvPr>
          <p:cNvSpPr txBox="1"/>
          <p:nvPr/>
        </p:nvSpPr>
        <p:spPr>
          <a:xfrm>
            <a:off x="820104" y="1587358"/>
            <a:ext cx="7712709" cy="5435462"/>
          </a:xfrm>
          <a:prstGeom prst="rect">
            <a:avLst/>
          </a:prstGeom>
        </p:spPr>
        <p:txBody>
          <a:bodyPr vert="horz" wrap="square" lIns="0" tIns="13335" rIns="0" bIns="0" rtlCol="0" anchor="t">
            <a:spAutoFit/>
          </a:bodyPr>
          <a:lstStyle/>
          <a:p>
            <a:pPr marL="422275" marR="431165" lvl="0" indent="-360045" defTabSz="914400" eaLnBrk="1" fontAlgn="auto" latinLnBrk="0" hangingPunct="1">
              <a:lnSpc>
                <a:spcPct val="100000"/>
              </a:lnSpc>
              <a:spcBef>
                <a:spcPts val="105"/>
              </a:spcBef>
              <a:spcAft>
                <a:spcPts val="0"/>
              </a:spcAft>
              <a:buClrTx/>
              <a:buSzTx/>
              <a:buFontTx/>
              <a:buChar char="-"/>
              <a:tabLst>
                <a:tab pos="422909" algn="l"/>
              </a:tabLst>
              <a:defRPr/>
            </a:pPr>
            <a:r>
              <a:rPr kumimoji="0" lang="nl-NL" sz="1600" b="0" i="0" u="none" strike="noStrike" kern="0" cap="none" spc="0" normalizeH="0" baseline="0" noProof="0">
                <a:ln>
                  <a:noFill/>
                </a:ln>
                <a:solidFill>
                  <a:sysClr val="windowText" lastClr="000000"/>
                </a:solidFill>
                <a:effectLst/>
                <a:uLnTx/>
                <a:uFillTx/>
                <a:latin typeface="Verdana"/>
                <a:cs typeface="Verdana"/>
              </a:rPr>
              <a:t>In </a:t>
            </a:r>
            <a:r>
              <a:rPr kumimoji="0" lang="nl-NL" sz="1600" b="0" i="0" u="none" strike="noStrike" kern="0" cap="none" spc="0" normalizeH="0" baseline="0" noProof="0" err="1">
                <a:ln>
                  <a:noFill/>
                </a:ln>
                <a:solidFill>
                  <a:sysClr val="windowText" lastClr="000000"/>
                </a:solidFill>
                <a:effectLst/>
                <a:uLnTx/>
                <a:uFillTx/>
                <a:latin typeface="Verdana"/>
                <a:cs typeface="Verdana"/>
              </a:rPr>
              <a:t>the</a:t>
            </a:r>
            <a:r>
              <a:rPr kumimoji="0" lang="nl-NL" sz="1600" b="0" i="0" u="none" strike="noStrike" kern="0" cap="none" spc="0" normalizeH="0" baseline="0" noProof="0">
                <a:ln>
                  <a:noFill/>
                </a:ln>
                <a:solidFill>
                  <a:sysClr val="windowText" lastClr="000000"/>
                </a:solidFill>
                <a:effectLst/>
                <a:uLnTx/>
                <a:uFillTx/>
                <a:latin typeface="Verdana"/>
                <a:cs typeface="Verdana"/>
              </a:rPr>
              <a:t> Netherlands, security of </a:t>
            </a:r>
            <a:r>
              <a:rPr kumimoji="0" lang="nl-NL" sz="1600" b="0" i="0" u="none" strike="noStrike" kern="0" cap="none" spc="0" normalizeH="0" baseline="0" noProof="0" err="1">
                <a:ln>
                  <a:noFill/>
                </a:ln>
                <a:solidFill>
                  <a:sysClr val="windowText" lastClr="000000"/>
                </a:solidFill>
                <a:effectLst/>
                <a:uLnTx/>
                <a:uFillTx/>
                <a:latin typeface="Verdana"/>
                <a:cs typeface="Verdana"/>
              </a:rPr>
              <a:t>supply</a:t>
            </a:r>
            <a:r>
              <a:rPr kumimoji="0" lang="nl-NL" sz="1600" b="0" i="0" u="none" strike="noStrike" kern="0" cap="none" spc="0" normalizeH="0" baseline="0" noProof="0">
                <a:ln>
                  <a:noFill/>
                </a:ln>
                <a:solidFill>
                  <a:sysClr val="windowText" lastClr="000000"/>
                </a:solidFill>
                <a:effectLst/>
                <a:uLnTx/>
                <a:uFillTx/>
                <a:latin typeface="Verdana"/>
                <a:cs typeface="Verdana"/>
              </a:rPr>
              <a:t> is </a:t>
            </a:r>
            <a:r>
              <a:rPr kumimoji="0" lang="nl-NL" sz="1600" b="0" i="0" u="none" strike="noStrike" kern="0" cap="none" spc="0" normalizeH="0" baseline="0" noProof="0" err="1">
                <a:ln>
                  <a:noFill/>
                </a:ln>
                <a:solidFill>
                  <a:sysClr val="windowText" lastClr="000000"/>
                </a:solidFill>
                <a:effectLst/>
                <a:uLnTx/>
                <a:uFillTx/>
                <a:latin typeface="Verdana"/>
                <a:cs typeface="Verdana"/>
              </a:rPr>
              <a:t>defined</a:t>
            </a:r>
            <a:r>
              <a:rPr kumimoji="0" lang="nl-NL" sz="1600" b="0" i="0" u="none" strike="noStrike" kern="0" cap="none" spc="0" normalizeH="0" baseline="0" noProof="0">
                <a:ln>
                  <a:noFill/>
                </a:ln>
                <a:solidFill>
                  <a:sysClr val="windowText" lastClr="000000"/>
                </a:solidFill>
                <a:effectLst/>
                <a:uLnTx/>
                <a:uFillTx/>
                <a:latin typeface="Verdana"/>
                <a:cs typeface="Verdana"/>
              </a:rPr>
              <a:t> as “end users are </a:t>
            </a:r>
            <a:r>
              <a:rPr kumimoji="0" lang="nl-NL" sz="1600" b="0" i="0" u="none" strike="noStrike" kern="0" cap="none" spc="0" normalizeH="0" baseline="0" noProof="0" err="1">
                <a:ln>
                  <a:noFill/>
                </a:ln>
                <a:solidFill>
                  <a:sysClr val="windowText" lastClr="000000"/>
                </a:solidFill>
                <a:effectLst/>
                <a:uLnTx/>
                <a:uFillTx/>
                <a:latin typeface="Verdana"/>
                <a:cs typeface="Verdana"/>
              </a:rPr>
              <a:t>supplied</a:t>
            </a:r>
            <a:r>
              <a:rPr kumimoji="0" lang="nl-NL" sz="1600" b="0" i="0" u="none" strike="noStrike" kern="0" cap="none" spc="0" normalizeH="0" baseline="0" noProof="0">
                <a:ln>
                  <a:noFill/>
                </a:ln>
                <a:solidFill>
                  <a:sysClr val="windowText" lastClr="000000"/>
                </a:solidFill>
                <a:effectLst/>
                <a:uLnTx/>
                <a:uFillTx/>
                <a:latin typeface="Verdana"/>
                <a:cs typeface="Verdana"/>
              </a:rPr>
              <a:t> </a:t>
            </a:r>
            <a:r>
              <a:rPr kumimoji="0" lang="nl-NL" sz="1600" b="0" i="0" u="none" strike="noStrike" kern="0" cap="none" spc="0" normalizeH="0" baseline="0" noProof="0" err="1">
                <a:ln>
                  <a:noFill/>
                </a:ln>
                <a:solidFill>
                  <a:sysClr val="windowText" lastClr="000000"/>
                </a:solidFill>
                <a:effectLst/>
                <a:uLnTx/>
                <a:uFillTx/>
                <a:latin typeface="Verdana"/>
                <a:cs typeface="Verdana"/>
              </a:rPr>
              <a:t>with</a:t>
            </a:r>
            <a:r>
              <a:rPr kumimoji="0" lang="nl-NL" sz="1600" b="0" i="0" u="none" strike="noStrike" kern="0" cap="none" spc="0" normalizeH="0" baseline="0" noProof="0">
                <a:ln>
                  <a:noFill/>
                </a:ln>
                <a:solidFill>
                  <a:sysClr val="windowText" lastClr="000000"/>
                </a:solidFill>
                <a:effectLst/>
                <a:uLnTx/>
                <a:uFillTx/>
                <a:latin typeface="Verdana"/>
                <a:cs typeface="Verdana"/>
              </a:rPr>
              <a:t> gas at </a:t>
            </a:r>
            <a:r>
              <a:rPr kumimoji="0" lang="nl-NL" sz="1600" b="0" i="0" u="none" strike="noStrike" kern="0" cap="none" spc="0" normalizeH="0" baseline="0" noProof="0" err="1">
                <a:ln>
                  <a:noFill/>
                </a:ln>
                <a:solidFill>
                  <a:sysClr val="windowText" lastClr="000000"/>
                </a:solidFill>
                <a:effectLst/>
                <a:uLnTx/>
                <a:uFillTx/>
                <a:latin typeface="Verdana"/>
                <a:cs typeface="Verdana"/>
              </a:rPr>
              <a:t>the</a:t>
            </a:r>
            <a:r>
              <a:rPr kumimoji="0" lang="nl-NL" sz="1600" b="0" i="0" u="none" strike="noStrike" kern="0" cap="none" spc="0" normalizeH="0" baseline="0" noProof="0">
                <a:ln>
                  <a:noFill/>
                </a:ln>
                <a:solidFill>
                  <a:sysClr val="windowText" lastClr="000000"/>
                </a:solidFill>
                <a:effectLst/>
                <a:uLnTx/>
                <a:uFillTx/>
                <a:latin typeface="Verdana"/>
                <a:cs typeface="Verdana"/>
              </a:rPr>
              <a:t> right time, at </a:t>
            </a:r>
            <a:r>
              <a:rPr kumimoji="0" lang="nl-NL" sz="1600" b="0" i="0" u="none" strike="noStrike" kern="0" cap="none" spc="0" normalizeH="0" baseline="0" noProof="0" err="1">
                <a:ln>
                  <a:noFill/>
                </a:ln>
                <a:solidFill>
                  <a:sysClr val="windowText" lastClr="000000"/>
                </a:solidFill>
                <a:effectLst/>
                <a:uLnTx/>
                <a:uFillTx/>
                <a:latin typeface="Verdana"/>
                <a:cs typeface="Verdana"/>
              </a:rPr>
              <a:t>the</a:t>
            </a:r>
            <a:r>
              <a:rPr kumimoji="0" lang="nl-NL" sz="1600" b="0" i="0" u="none" strike="noStrike" kern="0" cap="none" spc="0" normalizeH="0" baseline="0" noProof="0">
                <a:ln>
                  <a:noFill/>
                </a:ln>
                <a:solidFill>
                  <a:sysClr val="windowText" lastClr="000000"/>
                </a:solidFill>
                <a:effectLst/>
                <a:uLnTx/>
                <a:uFillTx/>
                <a:latin typeface="Verdana"/>
                <a:cs typeface="Verdana"/>
              </a:rPr>
              <a:t> right </a:t>
            </a:r>
            <a:r>
              <a:rPr kumimoji="0" lang="nl-NL" sz="1600" b="0" i="0" u="none" strike="noStrike" kern="0" cap="none" spc="0" normalizeH="0" baseline="0" noProof="0" err="1">
                <a:ln>
                  <a:noFill/>
                </a:ln>
                <a:solidFill>
                  <a:sysClr val="windowText" lastClr="000000"/>
                </a:solidFill>
                <a:effectLst/>
                <a:uLnTx/>
                <a:uFillTx/>
                <a:latin typeface="Verdana"/>
                <a:cs typeface="Verdana"/>
              </a:rPr>
              <a:t>quantity</a:t>
            </a:r>
            <a:r>
              <a:rPr kumimoji="0" lang="nl-NL" sz="1600" b="0" i="0" u="none" strike="noStrike" kern="0" cap="none" spc="0" normalizeH="0" baseline="0" noProof="0">
                <a:ln>
                  <a:noFill/>
                </a:ln>
                <a:solidFill>
                  <a:sysClr val="windowText" lastClr="000000"/>
                </a:solidFill>
                <a:effectLst/>
                <a:uLnTx/>
                <a:uFillTx/>
                <a:latin typeface="Verdana"/>
                <a:cs typeface="Verdana"/>
              </a:rPr>
              <a:t> (low or high </a:t>
            </a:r>
            <a:r>
              <a:rPr kumimoji="0" lang="nl-NL" sz="1600" b="0" i="0" u="none" strike="noStrike" kern="0" cap="none" spc="0" normalizeH="0" baseline="0" noProof="0" err="1">
                <a:ln>
                  <a:noFill/>
                </a:ln>
                <a:solidFill>
                  <a:sysClr val="windowText" lastClr="000000"/>
                </a:solidFill>
                <a:effectLst/>
                <a:uLnTx/>
                <a:uFillTx/>
                <a:latin typeface="Verdana"/>
                <a:cs typeface="Verdana"/>
              </a:rPr>
              <a:t>caloric</a:t>
            </a:r>
            <a:r>
              <a:rPr kumimoji="0" lang="nl-NL" sz="1600" b="0" i="0" u="none" strike="noStrike" kern="0" cap="none" spc="0" normalizeH="0" baseline="0" noProof="0">
                <a:ln>
                  <a:noFill/>
                </a:ln>
                <a:solidFill>
                  <a:sysClr val="windowText" lastClr="000000"/>
                </a:solidFill>
                <a:effectLst/>
                <a:uLnTx/>
                <a:uFillTx/>
                <a:latin typeface="Verdana"/>
                <a:cs typeface="Verdana"/>
              </a:rPr>
              <a:t>) </a:t>
            </a:r>
            <a:r>
              <a:rPr kumimoji="0" lang="nl-NL" sz="1600" b="0" i="0" u="none" strike="noStrike" kern="0" cap="none" spc="0" normalizeH="0" baseline="0" noProof="0" err="1">
                <a:ln>
                  <a:noFill/>
                </a:ln>
                <a:solidFill>
                  <a:sysClr val="windowText" lastClr="000000"/>
                </a:solidFill>
                <a:effectLst/>
                <a:uLnTx/>
                <a:uFillTx/>
                <a:latin typeface="Verdana"/>
                <a:cs typeface="Verdana"/>
              </a:rPr>
              <a:t>and</a:t>
            </a:r>
            <a:r>
              <a:rPr kumimoji="0" lang="nl-NL" sz="1600" b="0" i="0" u="none" strike="noStrike" kern="0" cap="none" spc="0" normalizeH="0" baseline="0" noProof="0">
                <a:ln>
                  <a:noFill/>
                </a:ln>
                <a:solidFill>
                  <a:sysClr val="windowText" lastClr="000000"/>
                </a:solidFill>
                <a:effectLst/>
                <a:uLnTx/>
                <a:uFillTx/>
                <a:latin typeface="Verdana"/>
                <a:cs typeface="Verdana"/>
              </a:rPr>
              <a:t> in </a:t>
            </a:r>
            <a:r>
              <a:rPr kumimoji="0" lang="nl-NL" sz="1600" b="0" i="0" u="none" strike="noStrike" kern="0" cap="none" spc="0" normalizeH="0" baseline="0" noProof="0" err="1">
                <a:ln>
                  <a:noFill/>
                </a:ln>
                <a:solidFill>
                  <a:sysClr val="windowText" lastClr="000000"/>
                </a:solidFill>
                <a:effectLst/>
                <a:uLnTx/>
                <a:uFillTx/>
                <a:latin typeface="Verdana"/>
                <a:cs typeface="Verdana"/>
              </a:rPr>
              <a:t>the</a:t>
            </a:r>
            <a:r>
              <a:rPr kumimoji="0" lang="nl-NL" sz="1600" b="0" i="0" u="none" strike="noStrike" kern="0" cap="none" spc="0" normalizeH="0" baseline="0" noProof="0">
                <a:ln>
                  <a:noFill/>
                </a:ln>
                <a:solidFill>
                  <a:sysClr val="windowText" lastClr="000000"/>
                </a:solidFill>
                <a:effectLst/>
                <a:uLnTx/>
                <a:uFillTx/>
                <a:latin typeface="Verdana"/>
                <a:cs typeface="Verdana"/>
              </a:rPr>
              <a:t> </a:t>
            </a:r>
            <a:r>
              <a:rPr kumimoji="0" lang="nl-NL" sz="1600" b="0" i="0" u="none" strike="noStrike" kern="0" cap="none" spc="0" normalizeH="0" baseline="0" noProof="0" err="1">
                <a:ln>
                  <a:noFill/>
                </a:ln>
                <a:solidFill>
                  <a:sysClr val="windowText" lastClr="000000"/>
                </a:solidFill>
                <a:effectLst/>
                <a:uLnTx/>
                <a:uFillTx/>
                <a:latin typeface="Verdana"/>
                <a:cs typeface="Verdana"/>
              </a:rPr>
              <a:t>required</a:t>
            </a:r>
            <a:r>
              <a:rPr kumimoji="0" lang="nl-NL" sz="1600" b="0" i="0" u="none" strike="noStrike" kern="0" cap="none" spc="0" normalizeH="0" baseline="0" noProof="0">
                <a:ln>
                  <a:noFill/>
                </a:ln>
                <a:solidFill>
                  <a:sysClr val="windowText" lastClr="000000"/>
                </a:solidFill>
                <a:effectLst/>
                <a:uLnTx/>
                <a:uFillTx/>
                <a:latin typeface="Verdana"/>
                <a:cs typeface="Verdana"/>
              </a:rPr>
              <a:t> </a:t>
            </a:r>
            <a:r>
              <a:rPr kumimoji="0" lang="nl-NL" sz="1600" b="0" i="0" u="none" strike="noStrike" kern="0" cap="none" spc="0" normalizeH="0" baseline="0" noProof="0" err="1">
                <a:ln>
                  <a:noFill/>
                </a:ln>
                <a:solidFill>
                  <a:sysClr val="windowText" lastClr="000000"/>
                </a:solidFill>
                <a:effectLst/>
                <a:uLnTx/>
                <a:uFillTx/>
                <a:latin typeface="Verdana"/>
                <a:cs typeface="Verdana"/>
              </a:rPr>
              <a:t>quantity</a:t>
            </a:r>
            <a:r>
              <a:rPr kumimoji="0" lang="nl-NL" sz="1600" b="0" i="0" u="none" strike="noStrike" kern="0" cap="none" spc="0" normalizeH="0" baseline="0" noProof="0">
                <a:ln>
                  <a:noFill/>
                </a:ln>
                <a:solidFill>
                  <a:sysClr val="windowText" lastClr="000000"/>
                </a:solidFill>
                <a:effectLst/>
                <a:uLnTx/>
                <a:uFillTx/>
                <a:latin typeface="Verdana"/>
                <a:cs typeface="Verdana"/>
              </a:rPr>
              <a:t>, even </a:t>
            </a:r>
            <a:r>
              <a:rPr kumimoji="0" lang="nl-NL" sz="1600" b="0" i="0" u="none" strike="noStrike" kern="0" cap="none" spc="0" normalizeH="0" baseline="0" noProof="0" err="1">
                <a:ln>
                  <a:noFill/>
                </a:ln>
                <a:solidFill>
                  <a:sysClr val="windowText" lastClr="000000"/>
                </a:solidFill>
                <a:effectLst/>
                <a:uLnTx/>
                <a:uFillTx/>
                <a:latin typeface="Verdana"/>
                <a:cs typeface="Verdana"/>
              </a:rPr>
              <a:t>when</a:t>
            </a:r>
            <a:r>
              <a:rPr kumimoji="0" lang="nl-NL" sz="1600" b="0" i="0" u="none" strike="noStrike" kern="0" cap="none" spc="0" normalizeH="0" baseline="0" noProof="0">
                <a:ln>
                  <a:noFill/>
                </a:ln>
                <a:solidFill>
                  <a:sysClr val="windowText" lastClr="000000"/>
                </a:solidFill>
                <a:effectLst/>
                <a:uLnTx/>
                <a:uFillTx/>
                <a:latin typeface="Verdana"/>
                <a:cs typeface="Verdana"/>
              </a:rPr>
              <a:t> </a:t>
            </a:r>
            <a:r>
              <a:rPr kumimoji="0" lang="nl-NL" sz="1600" b="0" i="0" u="none" strike="noStrike" kern="0" cap="none" spc="0" normalizeH="0" baseline="0" noProof="0" err="1">
                <a:ln>
                  <a:noFill/>
                </a:ln>
                <a:solidFill>
                  <a:sysClr val="windowText" lastClr="000000"/>
                </a:solidFill>
                <a:effectLst/>
                <a:uLnTx/>
                <a:uFillTx/>
                <a:latin typeface="Verdana"/>
                <a:cs typeface="Verdana"/>
              </a:rPr>
              <a:t>demand</a:t>
            </a:r>
            <a:r>
              <a:rPr kumimoji="0" lang="nl-NL" sz="1600" b="0" i="0" u="none" strike="noStrike" kern="0" cap="none" spc="0" normalizeH="0" baseline="0" noProof="0">
                <a:ln>
                  <a:noFill/>
                </a:ln>
                <a:solidFill>
                  <a:sysClr val="windowText" lastClr="000000"/>
                </a:solidFill>
                <a:effectLst/>
                <a:uLnTx/>
                <a:uFillTx/>
                <a:latin typeface="Verdana"/>
                <a:cs typeface="Verdana"/>
              </a:rPr>
              <a:t> is high</a:t>
            </a:r>
            <a:r>
              <a:rPr lang="nl-NL" sz="1600" kern="0" spc="-10">
                <a:solidFill>
                  <a:sysClr val="windowText" lastClr="000000"/>
                </a:solidFill>
                <a:latin typeface="Verdana"/>
                <a:cs typeface="Verdana"/>
              </a:rPr>
              <a:t>”.</a:t>
            </a:r>
          </a:p>
          <a:p>
            <a:pPr marL="62230" marR="431165" lvl="0" defTabSz="914400" eaLnBrk="1" fontAlgn="auto" latinLnBrk="0" hangingPunct="1">
              <a:lnSpc>
                <a:spcPct val="100000"/>
              </a:lnSpc>
              <a:spcBef>
                <a:spcPts val="105"/>
              </a:spcBef>
              <a:spcAft>
                <a:spcPts val="0"/>
              </a:spcAft>
              <a:buClrTx/>
              <a:buSzTx/>
              <a:tabLst>
                <a:tab pos="422909" algn="l"/>
              </a:tabLst>
              <a:defRPr/>
            </a:pPr>
            <a:endParaRPr lang="nl-NL" sz="1600" kern="0" spc="-10">
              <a:solidFill>
                <a:sysClr val="windowText" lastClr="000000"/>
              </a:solidFill>
              <a:latin typeface="Verdana"/>
              <a:cs typeface="Verdana"/>
            </a:endParaRPr>
          </a:p>
          <a:p>
            <a:pPr marL="422275" marR="431165" lvl="0" indent="-360045" defTabSz="914400" eaLnBrk="1" fontAlgn="auto" latinLnBrk="0" hangingPunct="1">
              <a:lnSpc>
                <a:spcPct val="100000"/>
              </a:lnSpc>
              <a:spcBef>
                <a:spcPts val="105"/>
              </a:spcBef>
              <a:spcAft>
                <a:spcPts val="0"/>
              </a:spcAft>
              <a:buClrTx/>
              <a:buSzTx/>
              <a:buFontTx/>
              <a:buChar char="-"/>
              <a:tabLst>
                <a:tab pos="422909" algn="l"/>
              </a:tabLst>
              <a:defRPr/>
            </a:pPr>
            <a:r>
              <a:rPr lang="nl-NL" sz="1600" kern="0" spc="-10">
                <a:solidFill>
                  <a:sysClr val="windowText" lastClr="000000"/>
                </a:solidFill>
                <a:latin typeface="Verdana"/>
                <a:cs typeface="Verdana"/>
              </a:rPr>
              <a:t>End users are </a:t>
            </a:r>
            <a:r>
              <a:rPr lang="nl-NL" sz="1600" kern="0" spc="-10" err="1">
                <a:solidFill>
                  <a:sysClr val="windowText" lastClr="000000"/>
                </a:solidFill>
                <a:latin typeface="Verdana"/>
                <a:cs typeface="Verdana"/>
              </a:rPr>
              <a:t>protected</a:t>
            </a:r>
            <a:r>
              <a:rPr lang="nl-NL" sz="1600" kern="0" spc="-10">
                <a:solidFill>
                  <a:sysClr val="windowText" lastClr="000000"/>
                </a:solidFill>
                <a:latin typeface="Verdana"/>
                <a:cs typeface="Verdana"/>
              </a:rPr>
              <a:t> Dutch users, non-</a:t>
            </a:r>
            <a:r>
              <a:rPr lang="nl-NL" sz="1600" kern="0" spc="-10" err="1">
                <a:solidFill>
                  <a:sysClr val="windowText" lastClr="000000"/>
                </a:solidFill>
                <a:latin typeface="Verdana"/>
                <a:cs typeface="Verdana"/>
              </a:rPr>
              <a:t>protected</a:t>
            </a:r>
            <a:r>
              <a:rPr lang="nl-NL" sz="1600" kern="0" spc="-10">
                <a:solidFill>
                  <a:sysClr val="windowText" lastClr="000000"/>
                </a:solidFill>
                <a:latin typeface="Verdana"/>
                <a:cs typeface="Verdana"/>
              </a:rPr>
              <a:t> Dutch users </a:t>
            </a:r>
            <a:r>
              <a:rPr lang="nl-NL" sz="1600" kern="0" spc="-10" err="1">
                <a:solidFill>
                  <a:sysClr val="windowText" lastClr="000000"/>
                </a:solidFill>
                <a:latin typeface="Verdana"/>
                <a:cs typeface="Verdana"/>
              </a:rPr>
              <a:t>and</a:t>
            </a:r>
            <a:r>
              <a:rPr lang="nl-NL" sz="1600" kern="0" spc="-10">
                <a:solidFill>
                  <a:sysClr val="windowText" lastClr="000000"/>
                </a:solidFill>
                <a:latin typeface="Verdana"/>
                <a:cs typeface="Verdana"/>
              </a:rPr>
              <a:t> </a:t>
            </a:r>
            <a:r>
              <a:rPr lang="nl-NL" sz="1600" kern="0" spc="-10" err="1">
                <a:solidFill>
                  <a:sysClr val="windowText" lastClr="000000"/>
                </a:solidFill>
                <a:latin typeface="Verdana"/>
                <a:cs typeface="Verdana"/>
              </a:rPr>
              <a:t>international</a:t>
            </a:r>
            <a:r>
              <a:rPr lang="nl-NL" sz="1600" kern="0" spc="-10">
                <a:solidFill>
                  <a:sysClr val="windowText" lastClr="000000"/>
                </a:solidFill>
                <a:latin typeface="Verdana"/>
                <a:cs typeface="Verdana"/>
              </a:rPr>
              <a:t> users via </a:t>
            </a:r>
            <a:r>
              <a:rPr lang="nl-NL" sz="1600" kern="0" spc="-10" err="1">
                <a:solidFill>
                  <a:sysClr val="windowText" lastClr="000000"/>
                </a:solidFill>
                <a:latin typeface="Verdana"/>
                <a:cs typeface="Verdana"/>
              </a:rPr>
              <a:t>our</a:t>
            </a:r>
            <a:r>
              <a:rPr lang="nl-NL" sz="1600" kern="0" spc="-10">
                <a:solidFill>
                  <a:sysClr val="windowText" lastClr="000000"/>
                </a:solidFill>
                <a:latin typeface="Verdana"/>
                <a:cs typeface="Verdana"/>
              </a:rPr>
              <a:t> border points.</a:t>
            </a:r>
            <a:endParaRPr lang="nl-NL" sz="1600" kern="0" spc="-10">
              <a:solidFill>
                <a:sysClr val="windowText" lastClr="000000"/>
              </a:solidFill>
              <a:latin typeface="Verdana"/>
              <a:ea typeface="Verdana"/>
              <a:cs typeface="Verdana"/>
            </a:endParaRPr>
          </a:p>
          <a:p>
            <a:pPr marL="62230" marR="431165" lvl="0" defTabSz="914400" eaLnBrk="1" fontAlgn="auto" latinLnBrk="0" hangingPunct="1">
              <a:lnSpc>
                <a:spcPct val="100000"/>
              </a:lnSpc>
              <a:spcBef>
                <a:spcPts val="105"/>
              </a:spcBef>
              <a:spcAft>
                <a:spcPts val="0"/>
              </a:spcAft>
              <a:buClrTx/>
              <a:buSzTx/>
              <a:tabLst>
                <a:tab pos="422909" algn="l"/>
              </a:tabLst>
              <a:defRPr/>
            </a:pPr>
            <a:endParaRPr lang="nl-NL" sz="1600" kern="0" spc="-10">
              <a:solidFill>
                <a:sysClr val="windowText" lastClr="000000"/>
              </a:solidFill>
              <a:latin typeface="Verdana"/>
              <a:cs typeface="Verdana"/>
            </a:endParaRPr>
          </a:p>
          <a:p>
            <a:pPr marL="422275" marR="431165" lvl="0" indent="-360045">
              <a:spcBef>
                <a:spcPts val="105"/>
              </a:spcBef>
              <a:buFontTx/>
              <a:buChar char="-"/>
              <a:tabLst>
                <a:tab pos="422909" algn="l"/>
              </a:tabLst>
              <a:defRPr/>
            </a:pPr>
            <a:r>
              <a:rPr lang="en-US" sz="1600">
                <a:solidFill>
                  <a:srgbClr val="202124"/>
                </a:solidFill>
                <a:latin typeface="Verdana"/>
                <a:ea typeface="Verdana"/>
              </a:rPr>
              <a:t>Security of supply should be seen in an international context</a:t>
            </a:r>
          </a:p>
          <a:p>
            <a:pPr marL="879475" marR="431165" lvl="1" indent="-360045">
              <a:spcBef>
                <a:spcPts val="105"/>
              </a:spcBef>
              <a:buFont typeface="Wingdings"/>
              <a:buChar char="§"/>
              <a:tabLst>
                <a:tab pos="422909" algn="l"/>
              </a:tabLst>
              <a:defRPr/>
            </a:pPr>
            <a:r>
              <a:rPr lang="en-US" sz="1400">
                <a:latin typeface="Verdana"/>
                <a:ea typeface="Verdana"/>
              </a:rPr>
              <a:t>Recitals and provisions of Regulation 715/2009, Directive 2009/73 and SoS regulation </a:t>
            </a:r>
            <a:endParaRPr lang="en-US" sz="1400">
              <a:latin typeface="Verdana" panose="020B0604030504040204" pitchFamily="34" charset="0"/>
              <a:ea typeface="Verdana" panose="020B0604030504040204" pitchFamily="34" charset="0"/>
            </a:endParaRPr>
          </a:p>
          <a:p>
            <a:pPr marL="879475" marR="431165" lvl="1" indent="-360045">
              <a:spcBef>
                <a:spcPts val="105"/>
              </a:spcBef>
              <a:buFont typeface="Wingdings" panose="05000000000000000000" pitchFamily="2" charset="2"/>
              <a:buChar char="§"/>
              <a:tabLst>
                <a:tab pos="422909" algn="l"/>
              </a:tabLst>
              <a:defRPr/>
            </a:pPr>
            <a:r>
              <a:rPr lang="en-US" sz="1400" b="0" i="0">
                <a:solidFill>
                  <a:srgbClr val="202124"/>
                </a:solidFill>
                <a:effectLst/>
                <a:latin typeface="Verdana"/>
                <a:ea typeface="Verdana"/>
              </a:rPr>
              <a:t>An example is the L-gas market in Belgium, France and Germany</a:t>
            </a:r>
          </a:p>
          <a:p>
            <a:pPr marL="519430" marR="431165" lvl="1">
              <a:spcBef>
                <a:spcPts val="105"/>
              </a:spcBef>
              <a:tabLst>
                <a:tab pos="422909" algn="l"/>
              </a:tabLst>
              <a:defRPr/>
            </a:pPr>
            <a:endParaRPr lang="en-US" sz="1400" b="0" i="0">
              <a:solidFill>
                <a:srgbClr val="202124"/>
              </a:solidFill>
              <a:effectLst/>
              <a:latin typeface="Verdana" panose="020B0604030504040204" pitchFamily="34" charset="0"/>
              <a:ea typeface="Verdana" panose="020B0604030504040204" pitchFamily="34" charset="0"/>
            </a:endParaRPr>
          </a:p>
          <a:p>
            <a:pPr marL="347980" marR="431165" indent="-285750">
              <a:spcBef>
                <a:spcPts val="105"/>
              </a:spcBef>
              <a:buFontTx/>
              <a:buChar char="-"/>
              <a:tabLst>
                <a:tab pos="422909" algn="l"/>
              </a:tabLst>
              <a:defRPr/>
            </a:pPr>
            <a:r>
              <a:rPr lang="nl-NL" sz="1600" kern="0" err="1">
                <a:solidFill>
                  <a:sysClr val="windowText" lastClr="000000"/>
                </a:solidFill>
                <a:latin typeface="Verdana"/>
                <a:cs typeface="Verdana"/>
              </a:rPr>
              <a:t>Due</a:t>
            </a:r>
            <a:r>
              <a:rPr lang="nl-NL" sz="1600" kern="0">
                <a:solidFill>
                  <a:sysClr val="windowText" lastClr="000000"/>
                </a:solidFill>
                <a:latin typeface="Verdana"/>
                <a:cs typeface="Verdana"/>
              </a:rPr>
              <a:t> </a:t>
            </a:r>
            <a:r>
              <a:rPr lang="nl-NL" sz="1600" kern="0" err="1">
                <a:solidFill>
                  <a:sysClr val="windowText" lastClr="000000"/>
                </a:solidFill>
                <a:latin typeface="Verdana"/>
                <a:cs typeface="Verdana"/>
              </a:rPr>
              <a:t>to</a:t>
            </a:r>
            <a:r>
              <a:rPr lang="nl-NL" sz="1600" kern="0">
                <a:solidFill>
                  <a:sysClr val="windowText" lastClr="000000"/>
                </a:solidFill>
                <a:latin typeface="Verdana"/>
                <a:cs typeface="Verdana"/>
              </a:rPr>
              <a:t> </a:t>
            </a:r>
            <a:r>
              <a:rPr lang="nl-NL" sz="1600" kern="0" err="1">
                <a:solidFill>
                  <a:sysClr val="windowText" lastClr="000000"/>
                </a:solidFill>
                <a:latin typeface="Verdana"/>
                <a:cs typeface="Verdana"/>
              </a:rPr>
              <a:t>the</a:t>
            </a:r>
            <a:r>
              <a:rPr lang="nl-NL" sz="1600" kern="0">
                <a:solidFill>
                  <a:sysClr val="windowText" lastClr="000000"/>
                </a:solidFill>
                <a:latin typeface="Verdana"/>
                <a:cs typeface="Verdana"/>
              </a:rPr>
              <a:t> </a:t>
            </a:r>
            <a:r>
              <a:rPr lang="nl-NL" sz="1600" kern="0" err="1">
                <a:solidFill>
                  <a:sysClr val="windowText" lastClr="000000"/>
                </a:solidFill>
                <a:latin typeface="Verdana"/>
                <a:cs typeface="Verdana"/>
              </a:rPr>
              <a:t>closing</a:t>
            </a:r>
            <a:r>
              <a:rPr lang="nl-NL" sz="1600" kern="0">
                <a:solidFill>
                  <a:sysClr val="windowText" lastClr="000000"/>
                </a:solidFill>
                <a:latin typeface="Verdana"/>
                <a:cs typeface="Verdana"/>
              </a:rPr>
              <a:t> of </a:t>
            </a:r>
            <a:r>
              <a:rPr lang="nl-NL" sz="1600" kern="0" err="1">
                <a:solidFill>
                  <a:sysClr val="windowText" lastClr="000000"/>
                </a:solidFill>
                <a:latin typeface="Verdana"/>
                <a:cs typeface="Verdana"/>
              </a:rPr>
              <a:t>the</a:t>
            </a:r>
            <a:r>
              <a:rPr lang="nl-NL" sz="1600" kern="0">
                <a:solidFill>
                  <a:sysClr val="windowText" lastClr="000000"/>
                </a:solidFill>
                <a:latin typeface="Verdana"/>
                <a:cs typeface="Verdana"/>
              </a:rPr>
              <a:t> Groningen field, </a:t>
            </a:r>
            <a:r>
              <a:rPr lang="nl-NL" sz="1600" kern="0" err="1">
                <a:solidFill>
                  <a:sysClr val="windowText" lastClr="000000"/>
                </a:solidFill>
                <a:latin typeface="Verdana"/>
                <a:cs typeface="Verdana"/>
              </a:rPr>
              <a:t>the</a:t>
            </a:r>
            <a:r>
              <a:rPr lang="nl-NL" sz="1600" kern="0">
                <a:solidFill>
                  <a:sysClr val="windowText" lastClr="000000"/>
                </a:solidFill>
                <a:latin typeface="Verdana"/>
                <a:cs typeface="Verdana"/>
              </a:rPr>
              <a:t> </a:t>
            </a:r>
            <a:r>
              <a:rPr lang="nl-NL" sz="1600" kern="0" err="1">
                <a:solidFill>
                  <a:sysClr val="windowText" lastClr="000000"/>
                </a:solidFill>
                <a:latin typeface="Verdana"/>
                <a:cs typeface="Verdana"/>
              </a:rPr>
              <a:t>decreasing</a:t>
            </a:r>
            <a:r>
              <a:rPr lang="nl-NL" sz="1600" kern="0">
                <a:solidFill>
                  <a:sysClr val="windowText" lastClr="000000"/>
                </a:solidFill>
                <a:latin typeface="Verdana"/>
                <a:cs typeface="Verdana"/>
              </a:rPr>
              <a:t> </a:t>
            </a:r>
            <a:r>
              <a:rPr lang="nl-NL" sz="1600" kern="0" err="1">
                <a:solidFill>
                  <a:sysClr val="windowText" lastClr="000000"/>
                </a:solidFill>
                <a:latin typeface="Verdana"/>
                <a:cs typeface="Verdana"/>
              </a:rPr>
              <a:t>production</a:t>
            </a:r>
            <a:r>
              <a:rPr lang="nl-NL" sz="1600" kern="0">
                <a:solidFill>
                  <a:sysClr val="windowText" lastClr="000000"/>
                </a:solidFill>
                <a:latin typeface="Verdana"/>
                <a:cs typeface="Verdana"/>
              </a:rPr>
              <a:t> </a:t>
            </a:r>
            <a:r>
              <a:rPr lang="nl-NL" sz="1600" kern="0" err="1">
                <a:solidFill>
                  <a:sysClr val="windowText" lastClr="000000"/>
                </a:solidFill>
                <a:latin typeface="Verdana"/>
                <a:cs typeface="Verdana"/>
              </a:rPr>
              <a:t>from</a:t>
            </a:r>
            <a:r>
              <a:rPr lang="nl-NL" sz="1600" kern="0">
                <a:solidFill>
                  <a:sysClr val="windowText" lastClr="000000"/>
                </a:solidFill>
                <a:latin typeface="Verdana"/>
                <a:cs typeface="Verdana"/>
              </a:rPr>
              <a:t> </a:t>
            </a:r>
            <a:r>
              <a:rPr lang="nl-NL" sz="1600" kern="0" err="1">
                <a:solidFill>
                  <a:sysClr val="windowText" lastClr="000000"/>
                </a:solidFill>
                <a:latin typeface="Verdana"/>
                <a:cs typeface="Verdana"/>
              </a:rPr>
              <a:t>the</a:t>
            </a:r>
            <a:r>
              <a:rPr lang="nl-NL" sz="1600" kern="0">
                <a:solidFill>
                  <a:sysClr val="windowText" lastClr="000000"/>
                </a:solidFill>
                <a:latin typeface="Verdana"/>
                <a:cs typeface="Verdana"/>
              </a:rPr>
              <a:t> small fields, </a:t>
            </a:r>
            <a:r>
              <a:rPr lang="nl-NL" sz="1600" kern="0" err="1">
                <a:solidFill>
                  <a:sysClr val="windowText" lastClr="000000"/>
                </a:solidFill>
                <a:latin typeface="Verdana"/>
                <a:cs typeface="Verdana"/>
              </a:rPr>
              <a:t>the</a:t>
            </a:r>
            <a:r>
              <a:rPr lang="nl-NL" sz="1600" kern="0">
                <a:solidFill>
                  <a:sysClr val="windowText" lastClr="000000"/>
                </a:solidFill>
                <a:latin typeface="Verdana"/>
                <a:cs typeface="Verdana"/>
              </a:rPr>
              <a:t> </a:t>
            </a:r>
            <a:r>
              <a:rPr lang="nl-NL" sz="1600" kern="0" err="1">
                <a:solidFill>
                  <a:sysClr val="windowText" lastClr="000000"/>
                </a:solidFill>
                <a:latin typeface="Verdana"/>
                <a:cs typeface="Verdana"/>
              </a:rPr>
              <a:t>loss</a:t>
            </a:r>
            <a:r>
              <a:rPr lang="nl-NL" sz="1600" kern="0">
                <a:solidFill>
                  <a:sysClr val="windowText" lastClr="000000"/>
                </a:solidFill>
                <a:latin typeface="Verdana"/>
                <a:cs typeface="Verdana"/>
              </a:rPr>
              <a:t> of Russian gas </a:t>
            </a:r>
            <a:r>
              <a:rPr lang="nl-NL" sz="1600" kern="0" err="1">
                <a:solidFill>
                  <a:sysClr val="windowText" lastClr="000000"/>
                </a:solidFill>
                <a:latin typeface="Verdana"/>
                <a:cs typeface="Verdana"/>
              </a:rPr>
              <a:t>and</a:t>
            </a:r>
            <a:r>
              <a:rPr lang="nl-NL" sz="1600" kern="0">
                <a:solidFill>
                  <a:sysClr val="windowText" lastClr="000000"/>
                </a:solidFill>
                <a:latin typeface="Verdana"/>
                <a:cs typeface="Verdana"/>
              </a:rPr>
              <a:t> </a:t>
            </a:r>
            <a:r>
              <a:rPr lang="nl-NL" sz="1600" kern="0" err="1">
                <a:solidFill>
                  <a:sysClr val="windowText" lastClr="000000"/>
                </a:solidFill>
                <a:latin typeface="Verdana"/>
                <a:cs typeface="Verdana"/>
              </a:rPr>
              <a:t>insecurities</a:t>
            </a:r>
            <a:r>
              <a:rPr lang="nl-NL" sz="1600" kern="0">
                <a:solidFill>
                  <a:sysClr val="windowText" lastClr="000000"/>
                </a:solidFill>
                <a:latin typeface="Verdana"/>
                <a:cs typeface="Verdana"/>
              </a:rPr>
              <a:t> </a:t>
            </a:r>
            <a:r>
              <a:rPr lang="nl-NL" sz="1600" kern="0" err="1">
                <a:solidFill>
                  <a:sysClr val="windowText" lastClr="000000"/>
                </a:solidFill>
                <a:latin typeface="Verdana"/>
                <a:cs typeface="Verdana"/>
              </a:rPr>
              <a:t>concerning</a:t>
            </a:r>
            <a:r>
              <a:rPr lang="nl-NL" sz="1600" kern="0">
                <a:solidFill>
                  <a:sysClr val="windowText" lastClr="000000"/>
                </a:solidFill>
                <a:latin typeface="Verdana"/>
                <a:cs typeface="Verdana"/>
              </a:rPr>
              <a:t> </a:t>
            </a:r>
            <a:r>
              <a:rPr lang="nl-NL" sz="1600" kern="0" err="1">
                <a:solidFill>
                  <a:sysClr val="windowText" lastClr="000000"/>
                </a:solidFill>
                <a:latin typeface="Verdana"/>
                <a:cs typeface="Verdana"/>
              </a:rPr>
              <a:t>other</a:t>
            </a:r>
            <a:r>
              <a:rPr lang="nl-NL" sz="1600" kern="0">
                <a:solidFill>
                  <a:sysClr val="windowText" lastClr="000000"/>
                </a:solidFill>
                <a:latin typeface="Verdana"/>
                <a:cs typeface="Verdana"/>
              </a:rPr>
              <a:t> import security of </a:t>
            </a:r>
            <a:r>
              <a:rPr lang="nl-NL" sz="1600" kern="0" err="1">
                <a:solidFill>
                  <a:sysClr val="windowText" lastClr="000000"/>
                </a:solidFill>
                <a:latin typeface="Verdana"/>
                <a:cs typeface="Verdana"/>
              </a:rPr>
              <a:t>supply</a:t>
            </a:r>
            <a:r>
              <a:rPr lang="nl-NL" sz="1600" kern="0">
                <a:solidFill>
                  <a:sysClr val="windowText" lastClr="000000"/>
                </a:solidFill>
                <a:latin typeface="Verdana"/>
                <a:cs typeface="Verdana"/>
              </a:rPr>
              <a:t> is no </a:t>
            </a:r>
            <a:r>
              <a:rPr lang="nl-NL" sz="1600" kern="0" err="1">
                <a:solidFill>
                  <a:sysClr val="windowText" lastClr="000000"/>
                </a:solidFill>
                <a:latin typeface="Verdana"/>
                <a:cs typeface="Verdana"/>
              </a:rPr>
              <a:t>longer</a:t>
            </a:r>
            <a:r>
              <a:rPr lang="nl-NL" sz="1600" kern="0">
                <a:solidFill>
                  <a:sysClr val="windowText" lastClr="000000"/>
                </a:solidFill>
                <a:latin typeface="Verdana"/>
                <a:cs typeface="Verdana"/>
              </a:rPr>
              <a:t> a </a:t>
            </a:r>
            <a:r>
              <a:rPr lang="nl-NL" sz="1600" kern="0" err="1">
                <a:solidFill>
                  <a:sysClr val="windowText" lastClr="000000"/>
                </a:solidFill>
                <a:latin typeface="Verdana"/>
                <a:cs typeface="Verdana"/>
              </a:rPr>
              <a:t>given</a:t>
            </a:r>
            <a:r>
              <a:rPr lang="nl-NL" sz="1600" kern="0">
                <a:solidFill>
                  <a:sysClr val="windowText" lastClr="000000"/>
                </a:solidFill>
                <a:latin typeface="Verdana"/>
                <a:cs typeface="Verdana"/>
              </a:rPr>
              <a:t> in </a:t>
            </a:r>
            <a:r>
              <a:rPr lang="nl-NL" sz="1600" kern="0" err="1">
                <a:solidFill>
                  <a:sysClr val="windowText" lastClr="000000"/>
                </a:solidFill>
                <a:latin typeface="Verdana"/>
                <a:cs typeface="Verdana"/>
              </a:rPr>
              <a:t>the</a:t>
            </a:r>
            <a:r>
              <a:rPr lang="nl-NL" sz="1600" kern="0">
                <a:solidFill>
                  <a:sysClr val="windowText" lastClr="000000"/>
                </a:solidFill>
                <a:latin typeface="Verdana"/>
                <a:cs typeface="Verdana"/>
              </a:rPr>
              <a:t> Netherlands.</a:t>
            </a:r>
            <a:endParaRPr lang="nl-NL" sz="1600" kern="0">
              <a:solidFill>
                <a:sysClr val="windowText" lastClr="000000"/>
              </a:solidFill>
              <a:latin typeface="Verdana"/>
              <a:ea typeface="Verdana"/>
              <a:cs typeface="Verdana"/>
            </a:endParaRPr>
          </a:p>
          <a:p>
            <a:pPr marL="805180" marR="431165" lvl="1" indent="-285750">
              <a:spcBef>
                <a:spcPts val="105"/>
              </a:spcBef>
              <a:buFont typeface="Wingdings" panose="05000000000000000000" pitchFamily="2" charset="2"/>
              <a:buChar char="§"/>
              <a:tabLst>
                <a:tab pos="422909" algn="l"/>
              </a:tabLst>
              <a:defRPr/>
            </a:pPr>
            <a:r>
              <a:rPr lang="nl-NL" sz="1400" kern="0">
                <a:solidFill>
                  <a:sysClr val="windowText" lastClr="000000"/>
                </a:solidFill>
                <a:latin typeface="Verdana"/>
                <a:cs typeface="Verdana"/>
              </a:rPr>
              <a:t>The </a:t>
            </a:r>
            <a:r>
              <a:rPr lang="nl-NL" sz="1400" kern="0" err="1">
                <a:solidFill>
                  <a:sysClr val="windowText" lastClr="000000"/>
                </a:solidFill>
                <a:latin typeface="Verdana"/>
                <a:cs typeface="Verdana"/>
              </a:rPr>
              <a:t>Ministery</a:t>
            </a:r>
            <a:r>
              <a:rPr lang="nl-NL" sz="1400" kern="0">
                <a:solidFill>
                  <a:sysClr val="windowText" lastClr="000000"/>
                </a:solidFill>
                <a:latin typeface="Verdana"/>
                <a:cs typeface="Verdana"/>
              </a:rPr>
              <a:t> of </a:t>
            </a:r>
            <a:r>
              <a:rPr lang="nl-NL" sz="1400" kern="0" err="1">
                <a:solidFill>
                  <a:sysClr val="windowText" lastClr="000000"/>
                </a:solidFill>
                <a:latin typeface="Verdana"/>
                <a:cs typeface="Verdana"/>
              </a:rPr>
              <a:t>Economic</a:t>
            </a:r>
            <a:r>
              <a:rPr lang="nl-NL" sz="1400" kern="0">
                <a:solidFill>
                  <a:sysClr val="windowText" lastClr="000000"/>
                </a:solidFill>
                <a:latin typeface="Verdana"/>
                <a:cs typeface="Verdana"/>
              </a:rPr>
              <a:t> </a:t>
            </a:r>
            <a:r>
              <a:rPr lang="nl-NL" sz="1400" kern="0" err="1">
                <a:solidFill>
                  <a:sysClr val="windowText" lastClr="000000"/>
                </a:solidFill>
                <a:latin typeface="Verdana"/>
                <a:cs typeface="Verdana"/>
              </a:rPr>
              <a:t>Affairs</a:t>
            </a:r>
            <a:r>
              <a:rPr lang="nl-NL" sz="1400" kern="0">
                <a:solidFill>
                  <a:sysClr val="windowText" lastClr="000000"/>
                </a:solidFill>
                <a:latin typeface="Verdana"/>
                <a:cs typeface="Verdana"/>
              </a:rPr>
              <a:t> is planning on </a:t>
            </a:r>
            <a:r>
              <a:rPr lang="nl-NL" sz="1400" kern="0" err="1">
                <a:solidFill>
                  <a:sysClr val="windowText" lastClr="000000"/>
                </a:solidFill>
                <a:latin typeface="Verdana"/>
                <a:cs typeface="Verdana"/>
              </a:rPr>
              <a:t>drafting</a:t>
            </a:r>
            <a:r>
              <a:rPr lang="nl-NL" sz="1400" kern="0">
                <a:solidFill>
                  <a:sysClr val="windowText" lastClr="000000"/>
                </a:solidFill>
                <a:latin typeface="Verdana"/>
                <a:cs typeface="Verdana"/>
              </a:rPr>
              <a:t> a new act on security of </a:t>
            </a:r>
            <a:r>
              <a:rPr lang="nl-NL" sz="1400" kern="0" err="1">
                <a:solidFill>
                  <a:sysClr val="windowText" lastClr="000000"/>
                </a:solidFill>
                <a:latin typeface="Verdana"/>
                <a:cs typeface="Verdana"/>
              </a:rPr>
              <a:t>supply</a:t>
            </a:r>
            <a:r>
              <a:rPr lang="nl-NL" sz="1400" kern="0">
                <a:solidFill>
                  <a:sysClr val="windowText" lastClr="000000"/>
                </a:solidFill>
                <a:latin typeface="Verdana"/>
                <a:cs typeface="Verdana"/>
              </a:rPr>
              <a:t>, </a:t>
            </a:r>
            <a:r>
              <a:rPr lang="nl-NL" sz="1400" kern="0" err="1">
                <a:solidFill>
                  <a:sysClr val="windowText" lastClr="000000"/>
                </a:solidFill>
                <a:latin typeface="Verdana"/>
                <a:cs typeface="Verdana"/>
              </a:rPr>
              <a:t>which</a:t>
            </a:r>
            <a:r>
              <a:rPr lang="nl-NL" sz="1400" kern="0">
                <a:solidFill>
                  <a:sysClr val="windowText" lastClr="000000"/>
                </a:solidFill>
                <a:latin typeface="Verdana"/>
                <a:cs typeface="Verdana"/>
              </a:rPr>
              <a:t> is </a:t>
            </a:r>
            <a:r>
              <a:rPr lang="nl-NL" sz="1400" kern="0" err="1">
                <a:solidFill>
                  <a:sysClr val="windowText" lastClr="000000"/>
                </a:solidFill>
                <a:latin typeface="Verdana"/>
                <a:cs typeface="Verdana"/>
              </a:rPr>
              <a:t>expected</a:t>
            </a:r>
            <a:r>
              <a:rPr lang="nl-NL" sz="1400" kern="0">
                <a:solidFill>
                  <a:sysClr val="windowText" lastClr="000000"/>
                </a:solidFill>
                <a:latin typeface="Verdana"/>
                <a:cs typeface="Verdana"/>
              </a:rPr>
              <a:t> in 2025</a:t>
            </a:r>
            <a:r>
              <a:rPr lang="nl-NL" sz="1600" kern="0">
                <a:solidFill>
                  <a:sysClr val="windowText" lastClr="000000"/>
                </a:solidFill>
                <a:latin typeface="Verdana"/>
                <a:cs typeface="Verdana"/>
              </a:rPr>
              <a:t>.</a:t>
            </a:r>
            <a:endParaRPr lang="nl-NL" sz="1600" kern="0">
              <a:solidFill>
                <a:sysClr val="windowText" lastClr="000000"/>
              </a:solidFill>
              <a:latin typeface="Verdana"/>
              <a:ea typeface="Verdana"/>
              <a:cs typeface="Verdana"/>
            </a:endParaRPr>
          </a:p>
          <a:p>
            <a:pPr marL="805180" marR="431165" lvl="1" indent="-285750">
              <a:spcBef>
                <a:spcPts val="105"/>
              </a:spcBef>
              <a:buFont typeface="Wingdings" panose="05000000000000000000" pitchFamily="2" charset="2"/>
              <a:buChar char="§"/>
              <a:tabLst>
                <a:tab pos="422909" algn="l"/>
              </a:tabLst>
              <a:defRPr/>
            </a:pPr>
            <a:r>
              <a:rPr lang="nl-NL" sz="1400" kern="0">
                <a:solidFill>
                  <a:sysClr val="windowText" lastClr="000000"/>
                </a:solidFill>
                <a:latin typeface="Verdana"/>
                <a:cs typeface="Verdana"/>
              </a:rPr>
              <a:t>GTS </a:t>
            </a:r>
            <a:r>
              <a:rPr lang="nl-NL" sz="1400" kern="0" err="1">
                <a:solidFill>
                  <a:sysClr val="windowText" lastClr="000000"/>
                </a:solidFill>
                <a:latin typeface="Verdana"/>
                <a:cs typeface="Verdana"/>
              </a:rPr>
              <a:t>contributes</a:t>
            </a:r>
            <a:r>
              <a:rPr lang="nl-NL" sz="1400" kern="0">
                <a:solidFill>
                  <a:sysClr val="windowText" lastClr="000000"/>
                </a:solidFill>
                <a:latin typeface="Verdana"/>
                <a:cs typeface="Verdana"/>
              </a:rPr>
              <a:t> in </a:t>
            </a:r>
            <a:r>
              <a:rPr lang="nl-NL" sz="1400" kern="0" err="1">
                <a:solidFill>
                  <a:sysClr val="windowText" lastClr="000000"/>
                </a:solidFill>
                <a:latin typeface="Verdana"/>
                <a:cs typeface="Verdana"/>
              </a:rPr>
              <a:t>the</a:t>
            </a:r>
            <a:r>
              <a:rPr lang="nl-NL" sz="1400" kern="0">
                <a:solidFill>
                  <a:sysClr val="windowText" lastClr="000000"/>
                </a:solidFill>
                <a:latin typeface="Verdana"/>
                <a:cs typeface="Verdana"/>
              </a:rPr>
              <a:t> </a:t>
            </a:r>
            <a:r>
              <a:rPr lang="nl-NL" sz="1400" kern="0" err="1">
                <a:solidFill>
                  <a:sysClr val="windowText" lastClr="000000"/>
                </a:solidFill>
                <a:latin typeface="Verdana"/>
                <a:cs typeface="Verdana"/>
              </a:rPr>
              <a:t>discussion</a:t>
            </a:r>
            <a:r>
              <a:rPr lang="nl-NL" sz="1400" kern="0">
                <a:solidFill>
                  <a:sysClr val="windowText" lastClr="000000"/>
                </a:solidFill>
                <a:latin typeface="Verdana"/>
                <a:cs typeface="Verdana"/>
              </a:rPr>
              <a:t> </a:t>
            </a:r>
            <a:r>
              <a:rPr lang="nl-NL" sz="1400" kern="0" err="1">
                <a:solidFill>
                  <a:sysClr val="windowText" lastClr="000000"/>
                </a:solidFill>
                <a:latin typeface="Verdana"/>
                <a:cs typeface="Verdana"/>
              </a:rPr>
              <a:t>wich</a:t>
            </a:r>
            <a:r>
              <a:rPr lang="nl-NL" sz="1400" kern="0">
                <a:solidFill>
                  <a:sysClr val="windowText" lastClr="000000"/>
                </a:solidFill>
                <a:latin typeface="Verdana"/>
                <a:cs typeface="Verdana"/>
              </a:rPr>
              <a:t> </a:t>
            </a:r>
            <a:r>
              <a:rPr lang="nl-NL" sz="1400" kern="0" err="1">
                <a:solidFill>
                  <a:sysClr val="windowText" lastClr="000000"/>
                </a:solidFill>
                <a:latin typeface="Verdana"/>
                <a:cs typeface="Verdana"/>
              </a:rPr>
              <a:t>elements</a:t>
            </a:r>
            <a:r>
              <a:rPr lang="nl-NL" sz="1400" kern="0">
                <a:solidFill>
                  <a:sysClr val="windowText" lastClr="000000"/>
                </a:solidFill>
                <a:latin typeface="Verdana"/>
                <a:cs typeface="Verdana"/>
              </a:rPr>
              <a:t> </a:t>
            </a:r>
            <a:r>
              <a:rPr lang="nl-NL" sz="1400" kern="0" err="1">
                <a:solidFill>
                  <a:sysClr val="windowText" lastClr="000000"/>
                </a:solidFill>
                <a:latin typeface="Verdana"/>
                <a:cs typeface="Verdana"/>
              </a:rPr>
              <a:t>should</a:t>
            </a:r>
            <a:r>
              <a:rPr lang="nl-NL" sz="1400" kern="0">
                <a:solidFill>
                  <a:sysClr val="windowText" lastClr="000000"/>
                </a:solidFill>
                <a:latin typeface="Verdana"/>
                <a:cs typeface="Verdana"/>
              </a:rPr>
              <a:t> </a:t>
            </a:r>
            <a:r>
              <a:rPr lang="nl-NL" sz="1400" kern="0" err="1">
                <a:solidFill>
                  <a:sysClr val="windowText" lastClr="000000"/>
                </a:solidFill>
                <a:latin typeface="Verdana"/>
                <a:cs typeface="Verdana"/>
              </a:rPr>
              <a:t>be</a:t>
            </a:r>
            <a:r>
              <a:rPr lang="nl-NL" sz="1400" kern="0">
                <a:solidFill>
                  <a:sysClr val="windowText" lastClr="000000"/>
                </a:solidFill>
                <a:latin typeface="Verdana"/>
                <a:cs typeface="Verdana"/>
              </a:rPr>
              <a:t> in </a:t>
            </a:r>
            <a:r>
              <a:rPr lang="nl-NL" sz="1400" kern="0" err="1">
                <a:solidFill>
                  <a:sysClr val="windowText" lastClr="000000"/>
                </a:solidFill>
                <a:latin typeface="Verdana"/>
                <a:cs typeface="Verdana"/>
              </a:rPr>
              <a:t>the</a:t>
            </a:r>
            <a:r>
              <a:rPr lang="nl-NL" sz="1400" kern="0">
                <a:solidFill>
                  <a:sysClr val="windowText" lastClr="000000"/>
                </a:solidFill>
                <a:latin typeface="Verdana"/>
                <a:cs typeface="Verdana"/>
              </a:rPr>
              <a:t> Dutch </a:t>
            </a:r>
            <a:r>
              <a:rPr lang="nl-NL" sz="1400" kern="0" err="1">
                <a:solidFill>
                  <a:sysClr val="windowText" lastClr="000000"/>
                </a:solidFill>
                <a:latin typeface="Verdana"/>
                <a:cs typeface="Verdana"/>
              </a:rPr>
              <a:t>SoS</a:t>
            </a:r>
            <a:r>
              <a:rPr lang="nl-NL" sz="1400" kern="0">
                <a:solidFill>
                  <a:sysClr val="windowText" lastClr="000000"/>
                </a:solidFill>
                <a:latin typeface="Verdana"/>
                <a:cs typeface="Verdana"/>
              </a:rPr>
              <a:t> </a:t>
            </a:r>
            <a:r>
              <a:rPr lang="nl-NL" sz="1400" kern="0" err="1">
                <a:solidFill>
                  <a:sysClr val="windowText" lastClr="000000"/>
                </a:solidFill>
                <a:latin typeface="Verdana"/>
                <a:cs typeface="Verdana"/>
              </a:rPr>
              <a:t>law</a:t>
            </a:r>
            <a:endParaRPr lang="nl-NL" sz="1400" kern="0">
              <a:solidFill>
                <a:sysClr val="windowText" lastClr="000000"/>
              </a:solidFill>
              <a:latin typeface="Verdana"/>
              <a:cs typeface="Verdana"/>
            </a:endParaRPr>
          </a:p>
          <a:p>
            <a:pPr marL="784225" marR="68580" lvl="1" indent="-361315" defTabSz="914400" eaLnBrk="1" fontAlgn="auto" latinLnBrk="0" hangingPunct="1">
              <a:lnSpc>
                <a:spcPct val="100000"/>
              </a:lnSpc>
              <a:spcBef>
                <a:spcPts val="1195"/>
              </a:spcBef>
              <a:spcAft>
                <a:spcPts val="0"/>
              </a:spcAft>
              <a:buClrTx/>
              <a:buSzTx/>
              <a:buFont typeface="Wingdings"/>
              <a:buChar char=""/>
              <a:tabLst>
                <a:tab pos="784225" algn="l"/>
              </a:tabLst>
              <a:defRPr/>
            </a:pPr>
            <a:endParaRPr kumimoji="0" sz="1200" b="0" i="0" u="none" strike="noStrike" kern="0" cap="none" spc="0" normalizeH="0" baseline="0" noProof="0">
              <a:ln>
                <a:noFill/>
              </a:ln>
              <a:solidFill>
                <a:sysClr val="windowText" lastClr="000000"/>
              </a:solidFill>
              <a:effectLst/>
              <a:uLnTx/>
              <a:uFillTx/>
              <a:latin typeface="Verdana"/>
              <a:cs typeface="Verdan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3"/>
          <p:cNvSpPr>
            <a:spLocks noGrp="1"/>
          </p:cNvSpPr>
          <p:nvPr>
            <p:ph type="ctrTitle"/>
          </p:nvPr>
        </p:nvSpPr>
        <p:spPr/>
        <p:txBody>
          <a:bodyPr/>
          <a:lstStyle/>
          <a:p>
            <a:r>
              <a:rPr lang="en-GB"/>
              <a:t>Investment Plan 2024</a:t>
            </a:r>
          </a:p>
        </p:txBody>
      </p:sp>
      <p:sp>
        <p:nvSpPr>
          <p:cNvPr id="15" name="Ondertitel 14"/>
          <p:cNvSpPr>
            <a:spLocks noGrp="1"/>
          </p:cNvSpPr>
          <p:nvPr>
            <p:ph type="subTitle" idx="1"/>
          </p:nvPr>
        </p:nvSpPr>
        <p:spPr/>
        <p:txBody>
          <a:bodyPr/>
          <a:lstStyle/>
          <a:p>
            <a:r>
              <a:rPr lang="en-GB" sz="1800">
                <a:effectLst/>
                <a:latin typeface="Verdana" panose="020B0604030504040204" pitchFamily="34" charset="0"/>
                <a:ea typeface="Times New Roman" panose="02020603050405020304" pitchFamily="18" charset="0"/>
              </a:rPr>
              <a:t>Investment portfolio 2024, 2025 and further / </a:t>
            </a:r>
            <a:r>
              <a:rPr lang="en-GB">
                <a:latin typeface="Verdana" panose="020B0604030504040204" pitchFamily="34" charset="0"/>
                <a:ea typeface="Times New Roman" panose="02020603050405020304" pitchFamily="18" charset="0"/>
              </a:rPr>
              <a:t>R</a:t>
            </a:r>
            <a:r>
              <a:rPr lang="en-GB" sz="1800">
                <a:effectLst/>
                <a:latin typeface="Verdana" panose="020B0604030504040204" pitchFamily="34" charset="0"/>
                <a:ea typeface="Times New Roman" panose="02020603050405020304" pitchFamily="18" charset="0"/>
              </a:rPr>
              <a:t>etrospect investments 2021 and 2022 / </a:t>
            </a:r>
            <a:r>
              <a:rPr lang="en-GB"/>
              <a:t>Consultation process  </a:t>
            </a:r>
          </a:p>
        </p:txBody>
      </p:sp>
      <p:sp>
        <p:nvSpPr>
          <p:cNvPr id="16" name="sSpeakerName"/>
          <p:cNvSpPr>
            <a:spLocks noGrp="1"/>
          </p:cNvSpPr>
          <p:nvPr>
            <p:ph type="body" sz="quarter" idx="13"/>
          </p:nvPr>
        </p:nvSpPr>
        <p:spPr/>
        <p:txBody>
          <a:bodyPr/>
          <a:lstStyle/>
          <a:p>
            <a:r>
              <a:rPr lang="en-GB"/>
              <a:t>Manasseh Struijck | Gasunie Transport Services</a:t>
            </a:r>
          </a:p>
        </p:txBody>
      </p:sp>
      <p:sp>
        <p:nvSpPr>
          <p:cNvPr id="2" name="Tijdelijke aanduiding voor datum 1">
            <a:extLst>
              <a:ext uri="{FF2B5EF4-FFF2-40B4-BE49-F238E27FC236}">
                <a16:creationId xmlns:a16="http://schemas.microsoft.com/office/drawing/2014/main" id="{D01151AC-0713-4D60-863B-C6549C906F3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a:ln>
                  <a:noFill/>
                </a:ln>
                <a:solidFill>
                  <a:srgbClr val="000000"/>
                </a:solidFill>
                <a:effectLst/>
                <a:uLnTx/>
                <a:uFillTx/>
                <a:latin typeface="Verdana"/>
                <a:ea typeface="+mn-ea"/>
                <a:cs typeface="+mn-cs"/>
              </a:rPr>
              <a:t>Groningen, 17 October 2023</a:t>
            </a:r>
            <a:endParaRPr kumimoji="0" lang="en-GB" sz="800" b="0" i="0" u="none" strike="noStrike" kern="1200" cap="none" spc="0" normalizeH="0" baseline="0" noProof="0">
              <a:ln>
                <a:noFill/>
              </a:ln>
              <a:solidFill>
                <a:srgbClr val="000000"/>
              </a:solidFill>
              <a:effectLst/>
              <a:uLnTx/>
              <a:uFillTx/>
              <a:latin typeface="Verdana"/>
              <a:ea typeface="+mn-ea"/>
              <a:cs typeface="+mn-cs"/>
            </a:endParaRPr>
          </a:p>
        </p:txBody>
      </p:sp>
      <p:sp>
        <p:nvSpPr>
          <p:cNvPr id="9" name="Tijdelijke aanduiding voor afbeelding 16">
            <a:extLst>
              <a:ext uri="{FF2B5EF4-FFF2-40B4-BE49-F238E27FC236}">
                <a16:creationId xmlns:a16="http://schemas.microsoft.com/office/drawing/2014/main" id="{F50D9AA0-CDA6-4CD0-8E09-2FA9CB68D684}"/>
              </a:ext>
            </a:extLst>
          </p:cNvPr>
          <p:cNvSpPr>
            <a:spLocks noGrp="1"/>
          </p:cNvSpPr>
          <p:nvPr>
            <p:ph type="pic" sz="quarter" idx="16"/>
          </p:nvPr>
        </p:nvSpPr>
        <p:spPr>
          <a:xfrm>
            <a:off x="0" y="3605500"/>
            <a:ext cx="9144000" cy="3252500"/>
          </a:xfrm>
          <a:blipFill dpi="0" rotWithShape="1">
            <a:blip r:embed="rId3"/>
            <a:srcRect/>
            <a:stretch>
              <a:fillRect/>
            </a:stretch>
          </a:blipFill>
        </p:spPr>
      </p:sp>
    </p:spTree>
    <p:extLst>
      <p:ext uri="{BB962C8B-B14F-4D97-AF65-F5344CB8AC3E}">
        <p14:creationId xmlns:p14="http://schemas.microsoft.com/office/powerpoint/2010/main" val="3900121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D55A3F-782D-4FAF-A064-C4013C4D8E78}"/>
              </a:ext>
            </a:extLst>
          </p:cNvPr>
          <p:cNvSpPr>
            <a:spLocks noGrp="1"/>
          </p:cNvSpPr>
          <p:nvPr>
            <p:ph type="title"/>
          </p:nvPr>
        </p:nvSpPr>
        <p:spPr>
          <a:xfrm>
            <a:off x="1202400" y="1285576"/>
            <a:ext cx="7347600" cy="738000"/>
          </a:xfrm>
        </p:spPr>
        <p:txBody>
          <a:bodyPr/>
          <a:lstStyle/>
          <a:p>
            <a:r>
              <a:rPr lang="en-GB"/>
              <a:t>The Investment Plan</a:t>
            </a:r>
          </a:p>
        </p:txBody>
      </p:sp>
      <p:sp>
        <p:nvSpPr>
          <p:cNvPr id="3" name="Tijdelijke aanduiding voor inhoud 2">
            <a:extLst>
              <a:ext uri="{FF2B5EF4-FFF2-40B4-BE49-F238E27FC236}">
                <a16:creationId xmlns:a16="http://schemas.microsoft.com/office/drawing/2014/main" id="{0AC97AC1-7224-4495-8B1B-7A33CC8D8D7E}"/>
              </a:ext>
            </a:extLst>
          </p:cNvPr>
          <p:cNvSpPr>
            <a:spLocks noGrp="1"/>
          </p:cNvSpPr>
          <p:nvPr>
            <p:ph idx="1"/>
          </p:nvPr>
        </p:nvSpPr>
        <p:spPr/>
        <p:txBody>
          <a:bodyPr vert="horz" lIns="0" tIns="0" rIns="0" bIns="0" rtlCol="0" anchor="t">
            <a:noAutofit/>
          </a:bodyPr>
          <a:lstStyle/>
          <a:p>
            <a:pPr marL="359410" indent="-359410"/>
            <a:r>
              <a:rPr lang="en-GB" sz="1400"/>
              <a:t>GTS publishes an Investment Plan (IP) every two years. With this IP GTS provides an overview of all proposed investments.</a:t>
            </a:r>
            <a:endParaRPr lang="en-GB" sz="1400">
              <a:ea typeface="Verdana"/>
            </a:endParaRPr>
          </a:p>
          <a:p>
            <a:pPr marL="359410" indent="-359410"/>
            <a:r>
              <a:rPr lang="en-GB" sz="1400"/>
              <a:t>The main components of the IP are:</a:t>
            </a:r>
            <a:endParaRPr lang="en-GB" sz="1400">
              <a:ea typeface="Verdana"/>
            </a:endParaRPr>
          </a:p>
          <a:p>
            <a:pPr marL="718820" lvl="1" indent="-359410"/>
            <a:r>
              <a:rPr lang="en-US" sz="1000"/>
              <a:t>developments and trends in the energy market; </a:t>
            </a:r>
          </a:p>
          <a:p>
            <a:pPr marL="718820" lvl="1" indent="-359410"/>
            <a:r>
              <a:rPr lang="en-US" sz="1000"/>
              <a:t>an analysis to identify capacity and quality bottlenecks; </a:t>
            </a:r>
            <a:endParaRPr lang="en-US" sz="1000">
              <a:ea typeface="Verdana"/>
            </a:endParaRPr>
          </a:p>
          <a:p>
            <a:pPr marL="718820" lvl="1" indent="-359410"/>
            <a:r>
              <a:rPr lang="en-US" sz="1000"/>
              <a:t>a description of the investment portfolio for the coming years.</a:t>
            </a:r>
            <a:endParaRPr lang="en-GB" sz="1000">
              <a:ea typeface="Verdana"/>
            </a:endParaRPr>
          </a:p>
          <a:p>
            <a:pPr marL="359410" indent="-359410"/>
            <a:r>
              <a:rPr lang="en-GB" sz="1400"/>
              <a:t>During a previous market session in November 2022, GTS explained the objective, the role of the stakeholders and the scenario development of IP2024.</a:t>
            </a:r>
            <a:endParaRPr lang="en-GB" sz="1400">
              <a:ea typeface="Verdana"/>
            </a:endParaRPr>
          </a:p>
          <a:p>
            <a:pPr marL="359410" indent="-359410"/>
            <a:r>
              <a:rPr lang="en-GB" sz="1400"/>
              <a:t>During this market session GTS will focus on the investment portfolio, retrospect 2021/2022 and the upcoming public consultation.</a:t>
            </a:r>
            <a:endParaRPr lang="en-GB" sz="1400">
              <a:ea typeface="Verdana"/>
            </a:endParaRPr>
          </a:p>
          <a:p>
            <a:pPr marL="0" indent="0">
              <a:buNone/>
            </a:pPr>
            <a:endParaRPr lang="en-GB" sz="1400">
              <a:ea typeface="Verdana"/>
              <a:cs typeface="Verdana"/>
            </a:endParaRPr>
          </a:p>
        </p:txBody>
      </p:sp>
      <p:sp>
        <p:nvSpPr>
          <p:cNvPr id="4" name="Tijdelijke aanduiding voor datum 3">
            <a:extLst>
              <a:ext uri="{FF2B5EF4-FFF2-40B4-BE49-F238E27FC236}">
                <a16:creationId xmlns:a16="http://schemas.microsoft.com/office/drawing/2014/main" id="{59529261-D1F3-45F0-8A40-AC6BA44DD7C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a:ln>
                  <a:noFill/>
                </a:ln>
                <a:solidFill>
                  <a:srgbClr val="000000"/>
                </a:solidFill>
                <a:effectLst/>
                <a:uLnTx/>
                <a:uFillTx/>
                <a:latin typeface="Verdana"/>
                <a:ea typeface="+mn-ea"/>
                <a:cs typeface="+mn-cs"/>
              </a:rPr>
              <a:t>Groningen, 17 October 2023</a:t>
            </a:r>
            <a:endParaRPr kumimoji="0" lang="en-GB" sz="800" b="0" i="0" u="none" strike="noStrike" kern="1200" cap="none" spc="0" normalizeH="0" baseline="0" noProof="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1005926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604DA2-02EC-67CD-203A-EFA0B4338C9B}"/>
              </a:ext>
            </a:extLst>
          </p:cNvPr>
          <p:cNvSpPr>
            <a:spLocks noGrp="1"/>
          </p:cNvSpPr>
          <p:nvPr>
            <p:ph type="title"/>
          </p:nvPr>
        </p:nvSpPr>
        <p:spPr>
          <a:xfrm>
            <a:off x="1202400" y="1283678"/>
            <a:ext cx="7347600" cy="370143"/>
          </a:xfrm>
        </p:spPr>
        <p:txBody>
          <a:bodyPr/>
          <a:lstStyle/>
          <a:p>
            <a:r>
              <a:rPr lang="en-GB"/>
              <a:t>From scenarios to bottlenecks to investments</a:t>
            </a:r>
          </a:p>
        </p:txBody>
      </p:sp>
      <p:sp>
        <p:nvSpPr>
          <p:cNvPr id="3" name="Tijdelijke aanduiding voor inhoud 2">
            <a:extLst>
              <a:ext uri="{FF2B5EF4-FFF2-40B4-BE49-F238E27FC236}">
                <a16:creationId xmlns:a16="http://schemas.microsoft.com/office/drawing/2014/main" id="{34B2866B-0F46-670B-C6D6-92DEFB68034B}"/>
              </a:ext>
            </a:extLst>
          </p:cNvPr>
          <p:cNvSpPr>
            <a:spLocks noGrp="1"/>
          </p:cNvSpPr>
          <p:nvPr>
            <p:ph idx="1"/>
          </p:nvPr>
        </p:nvSpPr>
        <p:spPr/>
        <p:txBody>
          <a:bodyPr/>
          <a:lstStyle/>
          <a:p>
            <a:pPr marL="0" indent="0">
              <a:buNone/>
            </a:pPr>
            <a:r>
              <a:rPr lang="en-GB" sz="1400" b="1"/>
              <a:t>Capacity bottlenecks</a:t>
            </a:r>
          </a:p>
          <a:p>
            <a:pPr>
              <a:buFont typeface="+mj-lt"/>
              <a:buAutoNum type="arabicPeriod"/>
            </a:pPr>
            <a:r>
              <a:rPr lang="en-GB" sz="1400"/>
              <a:t>Scenarios are set up until 2035</a:t>
            </a:r>
          </a:p>
          <a:p>
            <a:pPr>
              <a:buFont typeface="+mj-lt"/>
              <a:buAutoNum type="arabicPeriod"/>
            </a:pPr>
            <a:r>
              <a:rPr lang="en-GB" sz="1400"/>
              <a:t>Gas transport capacity analysis </a:t>
            </a:r>
          </a:p>
          <a:p>
            <a:pPr>
              <a:buFont typeface="+mj-lt"/>
              <a:buAutoNum type="arabicPeriod"/>
            </a:pPr>
            <a:r>
              <a:rPr lang="en-GB" sz="1400"/>
              <a:t>Determining capacity bottlenecks</a:t>
            </a:r>
          </a:p>
          <a:p>
            <a:pPr>
              <a:buFont typeface="+mj-lt"/>
              <a:buAutoNum type="arabicPeriod"/>
            </a:pPr>
            <a:r>
              <a:rPr lang="en-GB" sz="1400"/>
              <a:t>Determining capacity investments</a:t>
            </a:r>
          </a:p>
          <a:p>
            <a:pPr marL="0" indent="0">
              <a:buNone/>
            </a:pPr>
            <a:br>
              <a:rPr lang="en-GB" sz="1400"/>
            </a:br>
            <a:r>
              <a:rPr lang="en-GB" sz="1400" b="1"/>
              <a:t>Quality bottlenecks</a:t>
            </a:r>
          </a:p>
          <a:p>
            <a:pPr>
              <a:buFont typeface="+mj-lt"/>
              <a:buAutoNum type="arabicPeriod"/>
            </a:pPr>
            <a:r>
              <a:rPr lang="en-GB" sz="1400"/>
              <a:t>Improve condition or quality of the system</a:t>
            </a:r>
          </a:p>
          <a:p>
            <a:pPr>
              <a:buFont typeface="+mj-lt"/>
              <a:buAutoNum type="arabicPeriod"/>
            </a:pPr>
            <a:r>
              <a:rPr lang="en-GB" sz="1400"/>
              <a:t>Reducing asset risks (Risk Based Asset Management)</a:t>
            </a:r>
          </a:p>
          <a:p>
            <a:pPr>
              <a:buFont typeface="+mj-lt"/>
              <a:buAutoNum type="arabicPeriod"/>
            </a:pPr>
            <a:r>
              <a:rPr lang="en-GB" sz="1400"/>
              <a:t>Determining quality investments</a:t>
            </a:r>
          </a:p>
          <a:p>
            <a:pPr marL="0" indent="0">
              <a:buNone/>
            </a:pPr>
            <a:endParaRPr lang="en-GB" sz="1400"/>
          </a:p>
          <a:p>
            <a:pPr marL="0" indent="0">
              <a:buNone/>
            </a:pPr>
            <a:r>
              <a:rPr lang="en-GB" sz="1400" b="1"/>
              <a:t>External factors</a:t>
            </a:r>
          </a:p>
          <a:p>
            <a:r>
              <a:rPr lang="en-GB" sz="1400"/>
              <a:t>Connections and relocations</a:t>
            </a:r>
          </a:p>
        </p:txBody>
      </p:sp>
      <p:sp>
        <p:nvSpPr>
          <p:cNvPr id="4" name="Tijdelijke aanduiding voor datum 3">
            <a:extLst>
              <a:ext uri="{FF2B5EF4-FFF2-40B4-BE49-F238E27FC236}">
                <a16:creationId xmlns:a16="http://schemas.microsoft.com/office/drawing/2014/main" id="{5A0C969C-A379-C649-D462-5DB286D01DB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a:ln>
                  <a:noFill/>
                </a:ln>
                <a:solidFill>
                  <a:srgbClr val="000000"/>
                </a:solidFill>
                <a:effectLst/>
                <a:uLnTx/>
                <a:uFillTx/>
                <a:latin typeface="Verdana"/>
                <a:ea typeface="+mn-ea"/>
                <a:cs typeface="+mn-cs"/>
              </a:rPr>
              <a:t>Groningen, 17 October 2023</a:t>
            </a:r>
            <a:endParaRPr kumimoji="0" lang="en-GB" sz="800" b="0" i="0" u="none" strike="noStrike" kern="1200" cap="none" spc="0" normalizeH="0" baseline="0" noProof="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3907866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0D6F7F-2E07-0009-D179-6FF9ECEDAA7B}"/>
              </a:ext>
            </a:extLst>
          </p:cNvPr>
          <p:cNvSpPr>
            <a:spLocks noGrp="1"/>
          </p:cNvSpPr>
          <p:nvPr>
            <p:ph type="title"/>
          </p:nvPr>
        </p:nvSpPr>
        <p:spPr>
          <a:xfrm>
            <a:off x="1202400" y="913520"/>
            <a:ext cx="7347600" cy="423829"/>
          </a:xfrm>
        </p:spPr>
        <p:txBody>
          <a:bodyPr/>
          <a:lstStyle/>
          <a:p>
            <a:r>
              <a:rPr lang="en-GB" sz="2000" b="1">
                <a:solidFill>
                  <a:schemeClr val="tx1">
                    <a:lumMod val="50000"/>
                    <a:lumOff val="50000"/>
                  </a:schemeClr>
                </a:solidFill>
              </a:rPr>
              <a:t>Programme</a:t>
            </a:r>
          </a:p>
        </p:txBody>
      </p:sp>
      <p:sp>
        <p:nvSpPr>
          <p:cNvPr id="3" name="Tijdelijke aanduiding voor datum 2">
            <a:extLst>
              <a:ext uri="{FF2B5EF4-FFF2-40B4-BE49-F238E27FC236}">
                <a16:creationId xmlns:a16="http://schemas.microsoft.com/office/drawing/2014/main" id="{D7F9B016-C9DB-6740-69A5-6A85841E289D}"/>
              </a:ext>
            </a:extLst>
          </p:cNvPr>
          <p:cNvSpPr>
            <a:spLocks noGrp="1"/>
          </p:cNvSpPr>
          <p:nvPr>
            <p:ph type="dt" sz="half" idx="10"/>
          </p:nvPr>
        </p:nvSpPr>
        <p:spPr/>
        <p:txBody>
          <a:bodyPr/>
          <a:lstStyle/>
          <a:p>
            <a:r>
              <a:rPr lang="nl-NL"/>
              <a:t>Groningen, 17 October 2023</a:t>
            </a:r>
            <a:endParaRPr lang="en-GB"/>
          </a:p>
        </p:txBody>
      </p:sp>
      <p:sp>
        <p:nvSpPr>
          <p:cNvPr id="6" name="Tekstvak 5">
            <a:extLst>
              <a:ext uri="{FF2B5EF4-FFF2-40B4-BE49-F238E27FC236}">
                <a16:creationId xmlns:a16="http://schemas.microsoft.com/office/drawing/2014/main" id="{AF028553-B2FA-26B7-4233-6777ED026755}"/>
              </a:ext>
            </a:extLst>
          </p:cNvPr>
          <p:cNvSpPr txBox="1"/>
          <p:nvPr/>
        </p:nvSpPr>
        <p:spPr>
          <a:xfrm>
            <a:off x="1202400" y="1592069"/>
            <a:ext cx="7186857" cy="3913892"/>
          </a:xfrm>
          <a:prstGeom prst="rect">
            <a:avLst/>
          </a:prstGeom>
          <a:noFill/>
        </p:spPr>
        <p:txBody>
          <a:bodyPr wrap="square" lIns="0" tIns="0" rIns="0" bIns="0" rtlCol="0">
            <a:spAutoFit/>
          </a:bodyPr>
          <a:lstStyle/>
          <a:p>
            <a:r>
              <a:rPr lang="en-GB" sz="1200" b="1" dirty="0">
                <a:solidFill>
                  <a:schemeClr val="tx1">
                    <a:lumMod val="50000"/>
                    <a:lumOff val="50000"/>
                  </a:schemeClr>
                </a:solidFill>
              </a:rPr>
              <a:t>Time	Presentation				Speaker</a:t>
            </a:r>
          </a:p>
          <a:p>
            <a:endParaRPr lang="en-GB" sz="1400" dirty="0"/>
          </a:p>
          <a:p>
            <a:r>
              <a:rPr lang="en-GB" sz="1100" dirty="0"/>
              <a:t>15:00	Welcome speech				Inge Aardse</a:t>
            </a:r>
          </a:p>
          <a:p>
            <a:endParaRPr lang="en-GB" sz="1100" dirty="0"/>
          </a:p>
          <a:p>
            <a:pPr marL="12700" indent="-12700">
              <a:spcBef>
                <a:spcPts val="100"/>
              </a:spcBef>
            </a:pPr>
            <a:r>
              <a:rPr lang="en-GB" sz="1100" dirty="0"/>
              <a:t>15:05	</a:t>
            </a:r>
            <a:r>
              <a:rPr lang="en-US" sz="1100" dirty="0"/>
              <a:t>Consultation</a:t>
            </a:r>
            <a:r>
              <a:rPr lang="en-US" sz="1100" spc="30" dirty="0"/>
              <a:t> </a:t>
            </a:r>
            <a:r>
              <a:rPr lang="en-US" sz="1100" dirty="0"/>
              <a:t>of the</a:t>
            </a:r>
            <a:r>
              <a:rPr lang="en-US" sz="1100" spc="-5" dirty="0"/>
              <a:t> </a:t>
            </a:r>
            <a:r>
              <a:rPr lang="en-US" sz="1100" dirty="0"/>
              <a:t>planning assumptions</a:t>
            </a:r>
            <a:r>
              <a:rPr lang="en-US" sz="1100" spc="10" dirty="0"/>
              <a:t> </a:t>
            </a:r>
            <a:r>
              <a:rPr lang="en-US" sz="1100" spc="-25" dirty="0"/>
              <a:t>to </a:t>
            </a:r>
            <a:r>
              <a:rPr lang="en-US" sz="1100" dirty="0"/>
              <a:t>		Wendy Docters</a:t>
            </a:r>
            <a:br>
              <a:rPr lang="en-US" sz="1100" dirty="0"/>
            </a:br>
            <a:r>
              <a:rPr lang="en-US" sz="1100" dirty="0"/>
              <a:t>	determine</a:t>
            </a:r>
            <a:r>
              <a:rPr lang="en-US" sz="1100" spc="5" dirty="0"/>
              <a:t> </a:t>
            </a:r>
            <a:r>
              <a:rPr lang="en-US" sz="1100" dirty="0"/>
              <a:t>the required</a:t>
            </a:r>
            <a:r>
              <a:rPr lang="en-US" sz="1100" spc="15" dirty="0"/>
              <a:t> </a:t>
            </a:r>
            <a:r>
              <a:rPr lang="en-US" sz="1100" dirty="0"/>
              <a:t>Groningen</a:t>
            </a:r>
            <a:r>
              <a:rPr lang="en-US" sz="1100" spc="35" dirty="0"/>
              <a:t> </a:t>
            </a:r>
            <a:r>
              <a:rPr lang="en-US" sz="1100" spc="-10" dirty="0"/>
              <a:t>production</a:t>
            </a:r>
            <a:br>
              <a:rPr lang="en-US" sz="1400" spc="-10" dirty="0"/>
            </a:br>
            <a:r>
              <a:rPr lang="en-US" sz="1400" spc="-10" dirty="0"/>
              <a:t>	</a:t>
            </a:r>
            <a:r>
              <a:rPr kumimoji="0" lang="en-US" sz="1100" b="0" i="1" u="none" strike="noStrike" kern="0" cap="none" spc="0" normalizeH="0" baseline="0" noProof="0" dirty="0">
                <a:ln>
                  <a:noFill/>
                </a:ln>
                <a:solidFill>
                  <a:schemeClr val="tx1">
                    <a:lumMod val="50000"/>
                    <a:lumOff val="50000"/>
                  </a:schemeClr>
                </a:solidFill>
                <a:effectLst/>
                <a:uLnTx/>
                <a:uFillTx/>
                <a:latin typeface="Verdana"/>
                <a:cs typeface="Verdana"/>
              </a:rPr>
              <a:t>Planning</a:t>
            </a:r>
            <a:r>
              <a:rPr kumimoji="0" lang="en-US" sz="1100" b="0" i="1" u="none" strike="noStrike" kern="0" cap="none" spc="-45" normalizeH="0" baseline="0" noProof="0" dirty="0">
                <a:ln>
                  <a:noFill/>
                </a:ln>
                <a:solidFill>
                  <a:schemeClr val="tx1">
                    <a:lumMod val="50000"/>
                    <a:lumOff val="50000"/>
                  </a:schemeClr>
                </a:solidFill>
                <a:effectLst/>
                <a:uLnTx/>
                <a:uFillTx/>
                <a:latin typeface="Verdana"/>
                <a:cs typeface="Verdana"/>
              </a:rPr>
              <a:t> </a:t>
            </a:r>
            <a:r>
              <a:rPr kumimoji="0" lang="en-US" sz="1100" b="0" i="1" u="none" strike="noStrike" kern="0" cap="none" spc="0" normalizeH="0" baseline="0" noProof="0" dirty="0">
                <a:ln>
                  <a:noFill/>
                </a:ln>
                <a:solidFill>
                  <a:schemeClr val="tx1">
                    <a:lumMod val="50000"/>
                    <a:lumOff val="50000"/>
                  </a:schemeClr>
                </a:solidFill>
                <a:effectLst/>
                <a:uLnTx/>
                <a:uFillTx/>
                <a:latin typeface="Verdana"/>
                <a:cs typeface="Verdana"/>
              </a:rPr>
              <a:t>assumptions</a:t>
            </a:r>
            <a:r>
              <a:rPr kumimoji="0" lang="en-US" sz="1100" b="0" i="1" u="none" strike="noStrike" kern="0" cap="none" spc="-60" normalizeH="0" baseline="0" noProof="0" dirty="0">
                <a:ln>
                  <a:noFill/>
                </a:ln>
                <a:solidFill>
                  <a:schemeClr val="tx1">
                    <a:lumMod val="50000"/>
                    <a:lumOff val="50000"/>
                  </a:schemeClr>
                </a:solidFill>
                <a:effectLst/>
                <a:uLnTx/>
                <a:uFillTx/>
                <a:latin typeface="Verdana"/>
                <a:cs typeface="Verdana"/>
              </a:rPr>
              <a:t> </a:t>
            </a:r>
            <a:r>
              <a:rPr kumimoji="0" lang="en-US" sz="1100" b="0" i="1" u="none" strike="noStrike" kern="0" cap="none" spc="0" normalizeH="0" baseline="0" noProof="0" dirty="0">
                <a:ln>
                  <a:noFill/>
                </a:ln>
                <a:solidFill>
                  <a:schemeClr val="tx1">
                    <a:lumMod val="50000"/>
                    <a:lumOff val="50000"/>
                  </a:schemeClr>
                </a:solidFill>
                <a:effectLst/>
                <a:uLnTx/>
                <a:uFillTx/>
                <a:latin typeface="Verdana"/>
                <a:cs typeface="Verdana"/>
              </a:rPr>
              <a:t>for</a:t>
            </a:r>
            <a:r>
              <a:rPr kumimoji="0" lang="en-US" sz="1100" b="0" i="1" u="none" strike="noStrike" kern="0" cap="none" spc="-25" normalizeH="0" baseline="0" noProof="0" dirty="0">
                <a:ln>
                  <a:noFill/>
                </a:ln>
                <a:solidFill>
                  <a:schemeClr val="tx1">
                    <a:lumMod val="50000"/>
                    <a:lumOff val="50000"/>
                  </a:schemeClr>
                </a:solidFill>
                <a:effectLst/>
                <a:uLnTx/>
                <a:uFillTx/>
                <a:latin typeface="Verdana"/>
                <a:cs typeface="Verdana"/>
              </a:rPr>
              <a:t> </a:t>
            </a:r>
            <a:r>
              <a:rPr kumimoji="0" lang="en-US" sz="1100" b="0" i="1" u="none" strike="noStrike" kern="0" cap="none" spc="0" normalizeH="0" baseline="0" noProof="0" dirty="0">
                <a:ln>
                  <a:noFill/>
                </a:ln>
                <a:solidFill>
                  <a:schemeClr val="tx1">
                    <a:lumMod val="50000"/>
                    <a:lumOff val="50000"/>
                  </a:schemeClr>
                </a:solidFill>
                <a:effectLst/>
                <a:uLnTx/>
                <a:uFillTx/>
                <a:latin typeface="Verdana"/>
                <a:cs typeface="Verdana"/>
              </a:rPr>
              <a:t>gas</a:t>
            </a:r>
            <a:r>
              <a:rPr kumimoji="0" lang="en-US" sz="1100" b="0" i="1" u="none" strike="noStrike" kern="0" cap="none" spc="-40" normalizeH="0" baseline="0" noProof="0" dirty="0">
                <a:ln>
                  <a:noFill/>
                </a:ln>
                <a:solidFill>
                  <a:schemeClr val="tx1">
                    <a:lumMod val="50000"/>
                    <a:lumOff val="50000"/>
                  </a:schemeClr>
                </a:solidFill>
                <a:effectLst/>
                <a:uLnTx/>
                <a:uFillTx/>
                <a:latin typeface="Verdana"/>
                <a:cs typeface="Verdana"/>
              </a:rPr>
              <a:t> </a:t>
            </a:r>
            <a:r>
              <a:rPr kumimoji="0" lang="en-US" sz="1100" b="0" i="1" u="none" strike="noStrike" kern="0" cap="none" spc="0" normalizeH="0" baseline="0" noProof="0" dirty="0">
                <a:ln>
                  <a:noFill/>
                </a:ln>
                <a:solidFill>
                  <a:schemeClr val="tx1">
                    <a:lumMod val="50000"/>
                    <a:lumOff val="50000"/>
                  </a:schemeClr>
                </a:solidFill>
                <a:effectLst/>
                <a:uLnTx/>
                <a:uFillTx/>
                <a:latin typeface="Verdana"/>
                <a:cs typeface="Verdana"/>
              </a:rPr>
              <a:t>year</a:t>
            </a:r>
            <a:r>
              <a:rPr kumimoji="0" lang="en-US" sz="1100" b="0" i="1" u="none" strike="noStrike" kern="0" cap="none" spc="-25" normalizeH="0" baseline="0" noProof="0" dirty="0">
                <a:ln>
                  <a:noFill/>
                </a:ln>
                <a:solidFill>
                  <a:schemeClr val="tx1">
                    <a:lumMod val="50000"/>
                    <a:lumOff val="50000"/>
                  </a:schemeClr>
                </a:solidFill>
                <a:effectLst/>
                <a:uLnTx/>
                <a:uFillTx/>
                <a:latin typeface="Verdana"/>
                <a:cs typeface="Verdana"/>
              </a:rPr>
              <a:t> </a:t>
            </a:r>
            <a:r>
              <a:rPr kumimoji="0" lang="en-US" sz="1100" b="0" i="1" u="none" strike="noStrike" kern="0" cap="none" spc="-10" normalizeH="0" baseline="0" noProof="0" dirty="0">
                <a:ln>
                  <a:noFill/>
                </a:ln>
                <a:solidFill>
                  <a:schemeClr val="tx1">
                    <a:lumMod val="50000"/>
                    <a:lumOff val="50000"/>
                  </a:schemeClr>
                </a:solidFill>
                <a:effectLst/>
                <a:uLnTx/>
                <a:uFillTx/>
                <a:latin typeface="Verdana"/>
                <a:cs typeface="Verdana"/>
              </a:rPr>
              <a:t>2024/25</a:t>
            </a:r>
            <a:endParaRPr kumimoji="0" lang="en-US" sz="1100" b="0" i="1" u="none" strike="noStrike" kern="0" cap="none" spc="0" normalizeH="0" baseline="0" noProof="0" dirty="0">
              <a:ln>
                <a:noFill/>
              </a:ln>
              <a:solidFill>
                <a:schemeClr val="tx1">
                  <a:lumMod val="50000"/>
                  <a:lumOff val="50000"/>
                </a:schemeClr>
              </a:solidFill>
              <a:effectLst/>
              <a:uLnTx/>
              <a:uFillTx/>
              <a:latin typeface="Verdana"/>
              <a:cs typeface="Verdana"/>
            </a:endParaRPr>
          </a:p>
          <a:p>
            <a:pPr marL="12700" indent="-12700">
              <a:spcBef>
                <a:spcPts val="100"/>
              </a:spcBef>
            </a:pPr>
            <a:endParaRPr lang="en-US" sz="1400" spc="-10" dirty="0"/>
          </a:p>
          <a:p>
            <a:pPr marL="12700" indent="-12700">
              <a:spcBef>
                <a:spcPts val="100"/>
              </a:spcBef>
            </a:pPr>
            <a:r>
              <a:rPr lang="en-US" sz="1100" dirty="0"/>
              <a:t>15:35	Investment Plan 2024				Manasseh Struijck </a:t>
            </a:r>
          </a:p>
          <a:p>
            <a:pPr marL="12700" indent="-12700">
              <a:spcBef>
                <a:spcPts val="100"/>
              </a:spcBef>
            </a:pPr>
            <a:r>
              <a:rPr lang="en-US" sz="1400" spc="-10" dirty="0"/>
              <a:t>		</a:t>
            </a:r>
            <a:r>
              <a:rPr lang="en-GB" sz="1100" i="1" dirty="0">
                <a:solidFill>
                  <a:schemeClr val="tx1">
                    <a:lumMod val="50000"/>
                    <a:lumOff val="50000"/>
                  </a:schemeClr>
                </a:solidFill>
                <a:effectLst/>
                <a:latin typeface="Verdana" panose="020B0604030504040204" pitchFamily="34" charset="0"/>
                <a:ea typeface="Times New Roman" panose="02020603050405020304" pitchFamily="18" charset="0"/>
              </a:rPr>
              <a:t>Investment portfolio 2024, 2025 and further</a:t>
            </a:r>
            <a:br>
              <a:rPr lang="en-GB" sz="1100" i="1" dirty="0">
                <a:solidFill>
                  <a:schemeClr val="tx1">
                    <a:lumMod val="50000"/>
                    <a:lumOff val="50000"/>
                  </a:schemeClr>
                </a:solidFill>
                <a:effectLst/>
                <a:latin typeface="Verdana" panose="020B0604030504040204" pitchFamily="34" charset="0"/>
                <a:ea typeface="Times New Roman" panose="02020603050405020304" pitchFamily="18" charset="0"/>
              </a:rPr>
            </a:br>
            <a:r>
              <a:rPr lang="en-GB" sz="1100" i="1" dirty="0">
                <a:solidFill>
                  <a:schemeClr val="tx1">
                    <a:lumMod val="50000"/>
                    <a:lumOff val="50000"/>
                  </a:schemeClr>
                </a:solidFill>
                <a:latin typeface="Verdana" panose="020B0604030504040204" pitchFamily="34" charset="0"/>
                <a:ea typeface="Times New Roman" panose="02020603050405020304" pitchFamily="18" charset="0"/>
              </a:rPr>
              <a:t>	R</a:t>
            </a:r>
            <a:r>
              <a:rPr lang="en-GB" sz="1100" i="1" dirty="0">
                <a:solidFill>
                  <a:schemeClr val="tx1">
                    <a:lumMod val="50000"/>
                    <a:lumOff val="50000"/>
                  </a:schemeClr>
                </a:solidFill>
                <a:effectLst/>
                <a:latin typeface="Verdana" panose="020B0604030504040204" pitchFamily="34" charset="0"/>
                <a:ea typeface="Times New Roman" panose="02020603050405020304" pitchFamily="18" charset="0"/>
              </a:rPr>
              <a:t>etrospect investments 2021 and 2022</a:t>
            </a:r>
            <a:br>
              <a:rPr lang="en-GB" sz="1100" i="1" dirty="0">
                <a:solidFill>
                  <a:schemeClr val="tx1">
                    <a:lumMod val="50000"/>
                    <a:lumOff val="50000"/>
                  </a:schemeClr>
                </a:solidFill>
                <a:effectLst/>
                <a:latin typeface="Verdana" panose="020B0604030504040204" pitchFamily="34" charset="0"/>
                <a:ea typeface="Times New Roman" panose="02020603050405020304" pitchFamily="18" charset="0"/>
              </a:rPr>
            </a:br>
            <a:r>
              <a:rPr lang="en-GB" sz="1100" i="1" dirty="0">
                <a:solidFill>
                  <a:schemeClr val="tx1">
                    <a:lumMod val="50000"/>
                    <a:lumOff val="50000"/>
                  </a:schemeClr>
                </a:solidFill>
                <a:effectLst/>
                <a:latin typeface="Verdana" panose="020B0604030504040204" pitchFamily="34" charset="0"/>
                <a:ea typeface="Times New Roman" panose="02020603050405020304" pitchFamily="18" charset="0"/>
              </a:rPr>
              <a:t>	</a:t>
            </a:r>
            <a:r>
              <a:rPr lang="en-GB" sz="1100" i="1" dirty="0">
                <a:solidFill>
                  <a:schemeClr val="tx1">
                    <a:lumMod val="50000"/>
                    <a:lumOff val="50000"/>
                  </a:schemeClr>
                </a:solidFill>
              </a:rPr>
              <a:t>Consultation process</a:t>
            </a:r>
          </a:p>
          <a:p>
            <a:pPr marL="12700" indent="-12700">
              <a:spcBef>
                <a:spcPts val="100"/>
              </a:spcBef>
            </a:pPr>
            <a:endParaRPr lang="en-GB" sz="1100" spc="-10" dirty="0"/>
          </a:p>
          <a:p>
            <a:pPr marL="12700" indent="-12700">
              <a:spcBef>
                <a:spcPts val="100"/>
              </a:spcBef>
            </a:pPr>
            <a:r>
              <a:rPr lang="en-GB" sz="1200" spc="-10" dirty="0">
                <a:solidFill>
                  <a:srgbClr val="FFC000"/>
                </a:solidFill>
              </a:rPr>
              <a:t>16:00</a:t>
            </a:r>
            <a:r>
              <a:rPr lang="en-GB" sz="1400" spc="-10" dirty="0">
                <a:solidFill>
                  <a:srgbClr val="FFC000"/>
                </a:solidFill>
              </a:rPr>
              <a:t>	</a:t>
            </a:r>
            <a:r>
              <a:rPr lang="en-GB" sz="1200" spc="-10" dirty="0">
                <a:solidFill>
                  <a:srgbClr val="FFC000"/>
                </a:solidFill>
              </a:rPr>
              <a:t>Short break</a:t>
            </a:r>
          </a:p>
          <a:p>
            <a:pPr marL="12700" indent="-12700">
              <a:spcBef>
                <a:spcPts val="100"/>
              </a:spcBef>
            </a:pPr>
            <a:endParaRPr lang="en-GB" sz="1400" i="1" spc="-10" dirty="0"/>
          </a:p>
          <a:p>
            <a:pPr marL="12700" indent="-12700">
              <a:spcBef>
                <a:spcPts val="100"/>
              </a:spcBef>
            </a:pPr>
            <a:r>
              <a:rPr lang="en-GB" sz="1100" spc="-10" dirty="0"/>
              <a:t>16:15	NC TAR decision for the period 2025 – 2029		David Bakker</a:t>
            </a:r>
          </a:p>
          <a:p>
            <a:pPr marL="12700" indent="-12700">
              <a:spcBef>
                <a:spcPts val="100"/>
              </a:spcBef>
            </a:pPr>
            <a:endParaRPr lang="en-GB" sz="1400" spc="-10" dirty="0"/>
          </a:p>
          <a:p>
            <a:pPr marL="12700" indent="-12700">
              <a:spcBef>
                <a:spcPts val="100"/>
              </a:spcBef>
            </a:pPr>
            <a:r>
              <a:rPr lang="en-GB" sz="1100" spc="-10" dirty="0"/>
              <a:t>16.30	Code change to prevent undesirable balancing		ACM – Sigourney </a:t>
            </a:r>
            <a:r>
              <a:rPr lang="en-GB" sz="1100" spc="-10" dirty="0" err="1"/>
              <a:t>Zomer</a:t>
            </a:r>
            <a:br>
              <a:rPr lang="en-GB" sz="1100" spc="-10" dirty="0"/>
            </a:br>
            <a:r>
              <a:rPr lang="en-GB" sz="1100" spc="-10" dirty="0"/>
              <a:t>	behaviour					Sandrie Egberts</a:t>
            </a:r>
            <a:br>
              <a:rPr lang="en-GB" sz="1200" spc="-10" dirty="0"/>
            </a:br>
            <a:r>
              <a:rPr lang="en-GB" sz="1200" spc="-10" dirty="0"/>
              <a:t>	</a:t>
            </a:r>
          </a:p>
        </p:txBody>
      </p:sp>
    </p:spTree>
    <p:extLst>
      <p:ext uri="{BB962C8B-B14F-4D97-AF65-F5344CB8AC3E}">
        <p14:creationId xmlns:p14="http://schemas.microsoft.com/office/powerpoint/2010/main" val="2441864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DDC9C1F-ABC6-0733-91FF-EA48A3291055}"/>
              </a:ext>
            </a:extLst>
          </p:cNvPr>
          <p:cNvSpPr>
            <a:spLocks noGrp="1"/>
          </p:cNvSpPr>
          <p:nvPr>
            <p:ph type="title"/>
          </p:nvPr>
        </p:nvSpPr>
        <p:spPr/>
        <p:txBody>
          <a:bodyPr/>
          <a:lstStyle/>
          <a:p>
            <a:r>
              <a:rPr lang="en-GB"/>
              <a:t>Investment portfolio</a:t>
            </a:r>
          </a:p>
        </p:txBody>
      </p:sp>
      <p:sp>
        <p:nvSpPr>
          <p:cNvPr id="3" name="Tijdelijke aanduiding voor inhoud 2">
            <a:extLst>
              <a:ext uri="{FF2B5EF4-FFF2-40B4-BE49-F238E27FC236}">
                <a16:creationId xmlns:a16="http://schemas.microsoft.com/office/drawing/2014/main" id="{DD0D0169-DAB1-9D62-EB3E-B09895F18372}"/>
              </a:ext>
            </a:extLst>
          </p:cNvPr>
          <p:cNvSpPr>
            <a:spLocks noGrp="1"/>
          </p:cNvSpPr>
          <p:nvPr>
            <p:ph idx="1"/>
          </p:nvPr>
        </p:nvSpPr>
        <p:spPr/>
        <p:txBody>
          <a:bodyPr/>
          <a:lstStyle/>
          <a:p>
            <a:pPr marL="0" indent="0">
              <a:buNone/>
            </a:pPr>
            <a:r>
              <a:rPr lang="en-GB" sz="1400" b="1"/>
              <a:t>Investment portfolio consists of the following categories:</a:t>
            </a:r>
          </a:p>
          <a:p>
            <a:r>
              <a:rPr lang="en-GB" sz="1400"/>
              <a:t>Regular investments: investments in the gas transport network &lt; € 5M</a:t>
            </a:r>
          </a:p>
          <a:p>
            <a:r>
              <a:rPr lang="en-GB" sz="1400"/>
              <a:t>Major investments: investments in the gas transport network ≥ € 5M</a:t>
            </a:r>
          </a:p>
          <a:p>
            <a:r>
              <a:rPr lang="en-GB" sz="1400"/>
              <a:t>Connections and relocation investments</a:t>
            </a:r>
          </a:p>
          <a:p>
            <a:endParaRPr lang="en-GB" sz="1400"/>
          </a:p>
          <a:p>
            <a:pPr marL="0" indent="0">
              <a:buNone/>
            </a:pPr>
            <a:endParaRPr lang="en-GB" sz="1400"/>
          </a:p>
          <a:p>
            <a:endParaRPr lang="en-GB" sz="1400"/>
          </a:p>
          <a:p>
            <a:endParaRPr lang="en-GB" sz="1400"/>
          </a:p>
          <a:p>
            <a:endParaRPr lang="en-GB" sz="1400"/>
          </a:p>
        </p:txBody>
      </p:sp>
      <p:sp>
        <p:nvSpPr>
          <p:cNvPr id="4" name="Tijdelijke aanduiding voor datum 3">
            <a:extLst>
              <a:ext uri="{FF2B5EF4-FFF2-40B4-BE49-F238E27FC236}">
                <a16:creationId xmlns:a16="http://schemas.microsoft.com/office/drawing/2014/main" id="{58401F88-A39D-5108-D69C-402584215EC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a:ln>
                  <a:noFill/>
                </a:ln>
                <a:solidFill>
                  <a:srgbClr val="000000"/>
                </a:solidFill>
                <a:effectLst/>
                <a:uLnTx/>
                <a:uFillTx/>
                <a:latin typeface="Verdana"/>
                <a:ea typeface="+mn-ea"/>
                <a:cs typeface="+mn-cs"/>
              </a:rPr>
              <a:t>Groningen, 17 October 2023</a:t>
            </a:r>
            <a:endParaRPr kumimoji="0" lang="en-GB" sz="800" b="0" i="0" u="none" strike="noStrike" kern="1200" cap="none" spc="0" normalizeH="0" baseline="0" noProof="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2684866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2F5DB4A5-A02D-4E11-8ADF-00F569C4FDA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a:ln>
                  <a:noFill/>
                </a:ln>
                <a:solidFill>
                  <a:srgbClr val="000000"/>
                </a:solidFill>
                <a:effectLst/>
                <a:uLnTx/>
                <a:uFillTx/>
                <a:latin typeface="Verdana"/>
                <a:ea typeface="+mn-ea"/>
                <a:cs typeface="+mn-cs"/>
              </a:rPr>
              <a:t>Groningen, 17 October 2023</a:t>
            </a:r>
            <a:endParaRPr kumimoji="0" lang="en-GB" sz="800" b="0" i="0" u="none" strike="noStrike" kern="1200" cap="none" spc="0" normalizeH="0" baseline="0" noProof="0">
              <a:ln>
                <a:noFill/>
              </a:ln>
              <a:solidFill>
                <a:srgbClr val="000000"/>
              </a:solidFill>
              <a:effectLst/>
              <a:uLnTx/>
              <a:uFillTx/>
              <a:latin typeface="Verdana"/>
              <a:ea typeface="+mn-ea"/>
              <a:cs typeface="+mn-cs"/>
            </a:endParaRPr>
          </a:p>
        </p:txBody>
      </p:sp>
      <p:graphicFrame>
        <p:nvGraphicFramePr>
          <p:cNvPr id="4" name="Grafiek 3">
            <a:extLst>
              <a:ext uri="{FF2B5EF4-FFF2-40B4-BE49-F238E27FC236}">
                <a16:creationId xmlns:a16="http://schemas.microsoft.com/office/drawing/2014/main" id="{2B729EC5-EF4F-F27E-FC67-077351C7B98D}"/>
              </a:ext>
            </a:extLst>
          </p:cNvPr>
          <p:cNvGraphicFramePr>
            <a:graphicFrameLocks/>
          </p:cNvGraphicFramePr>
          <p:nvPr>
            <p:extLst>
              <p:ext uri="{D42A27DB-BD31-4B8C-83A1-F6EECF244321}">
                <p14:modId xmlns:p14="http://schemas.microsoft.com/office/powerpoint/2010/main" val="3391079169"/>
              </p:ext>
            </p:extLst>
          </p:nvPr>
        </p:nvGraphicFramePr>
        <p:xfrm>
          <a:off x="0" y="1181437"/>
          <a:ext cx="9087356" cy="5354525"/>
        </p:xfrm>
        <a:graphic>
          <a:graphicData uri="http://schemas.openxmlformats.org/drawingml/2006/chart">
            <c:chart xmlns:c="http://schemas.openxmlformats.org/drawingml/2006/chart" xmlns:r="http://schemas.openxmlformats.org/officeDocument/2006/relationships" r:id="rId3"/>
          </a:graphicData>
        </a:graphic>
      </p:graphicFrame>
      <p:sp>
        <p:nvSpPr>
          <p:cNvPr id="5" name="Ovaal 4">
            <a:extLst>
              <a:ext uri="{FF2B5EF4-FFF2-40B4-BE49-F238E27FC236}">
                <a16:creationId xmlns:a16="http://schemas.microsoft.com/office/drawing/2014/main" id="{504EDF8F-A79A-F1A0-3A6C-853137E7E0F7}"/>
              </a:ext>
            </a:extLst>
          </p:cNvPr>
          <p:cNvSpPr/>
          <p:nvPr/>
        </p:nvSpPr>
        <p:spPr>
          <a:xfrm>
            <a:off x="841572" y="3024398"/>
            <a:ext cx="412694" cy="68175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al 6">
            <a:extLst>
              <a:ext uri="{FF2B5EF4-FFF2-40B4-BE49-F238E27FC236}">
                <a16:creationId xmlns:a16="http://schemas.microsoft.com/office/drawing/2014/main" id="{F0DB9CE7-6AC1-4620-EE63-73687D8BA4C8}"/>
              </a:ext>
            </a:extLst>
          </p:cNvPr>
          <p:cNvSpPr/>
          <p:nvPr/>
        </p:nvSpPr>
        <p:spPr>
          <a:xfrm>
            <a:off x="2354782" y="3155894"/>
            <a:ext cx="412694" cy="939639"/>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al 7">
            <a:extLst>
              <a:ext uri="{FF2B5EF4-FFF2-40B4-BE49-F238E27FC236}">
                <a16:creationId xmlns:a16="http://schemas.microsoft.com/office/drawing/2014/main" id="{6C70D17B-DD88-922B-FE4F-B7E8AD21A11F}"/>
              </a:ext>
            </a:extLst>
          </p:cNvPr>
          <p:cNvSpPr/>
          <p:nvPr/>
        </p:nvSpPr>
        <p:spPr>
          <a:xfrm>
            <a:off x="2354782" y="2435703"/>
            <a:ext cx="412694" cy="372233"/>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56286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349C8969-184A-4997-9BF1-E70EDC6CCDBF}"/>
              </a:ext>
            </a:extLst>
          </p:cNvPr>
          <p:cNvSpPr>
            <a:spLocks noGrp="1"/>
          </p:cNvSpPr>
          <p:nvPr>
            <p:ph idx="1"/>
          </p:nvPr>
        </p:nvSpPr>
        <p:spPr/>
        <p:txBody>
          <a:bodyPr/>
          <a:lstStyle/>
          <a:p>
            <a:pPr marL="0" indent="0">
              <a:buNone/>
            </a:pPr>
            <a:endParaRPr lang="en-GB"/>
          </a:p>
          <a:p>
            <a:endParaRPr lang="en-GB"/>
          </a:p>
        </p:txBody>
      </p:sp>
      <p:sp>
        <p:nvSpPr>
          <p:cNvPr id="4" name="Tijdelijke aanduiding voor datum 3">
            <a:extLst>
              <a:ext uri="{FF2B5EF4-FFF2-40B4-BE49-F238E27FC236}">
                <a16:creationId xmlns:a16="http://schemas.microsoft.com/office/drawing/2014/main" id="{B5F6B443-E8C5-4C5B-AD11-52F3440869F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a:ln>
                  <a:noFill/>
                </a:ln>
                <a:solidFill>
                  <a:srgbClr val="000000"/>
                </a:solidFill>
                <a:effectLst/>
                <a:uLnTx/>
                <a:uFillTx/>
                <a:latin typeface="Verdana"/>
                <a:ea typeface="+mn-ea"/>
                <a:cs typeface="+mn-cs"/>
              </a:rPr>
              <a:t>Groningen, 17 October 2023</a:t>
            </a:r>
            <a:endParaRPr kumimoji="0" lang="en-GB" sz="800" b="0" i="0" u="none" strike="noStrike" kern="1200" cap="none" spc="0" normalizeH="0" baseline="0" noProof="0">
              <a:ln>
                <a:noFill/>
              </a:ln>
              <a:solidFill>
                <a:srgbClr val="000000"/>
              </a:solidFill>
              <a:effectLst/>
              <a:uLnTx/>
              <a:uFillTx/>
              <a:latin typeface="Verdana"/>
              <a:ea typeface="+mn-ea"/>
              <a:cs typeface="+mn-cs"/>
            </a:endParaRPr>
          </a:p>
        </p:txBody>
      </p:sp>
      <p:graphicFrame>
        <p:nvGraphicFramePr>
          <p:cNvPr id="7" name="Grafiek 6">
            <a:extLst>
              <a:ext uri="{FF2B5EF4-FFF2-40B4-BE49-F238E27FC236}">
                <a16:creationId xmlns:a16="http://schemas.microsoft.com/office/drawing/2014/main" id="{5E77A857-F6EB-465A-9866-C52F5506D6B0}"/>
              </a:ext>
            </a:extLst>
          </p:cNvPr>
          <p:cNvGraphicFramePr>
            <a:graphicFrameLocks/>
          </p:cNvGraphicFramePr>
          <p:nvPr>
            <p:extLst>
              <p:ext uri="{D42A27DB-BD31-4B8C-83A1-F6EECF244321}">
                <p14:modId xmlns:p14="http://schemas.microsoft.com/office/powerpoint/2010/main" val="1589117315"/>
              </p:ext>
            </p:extLst>
          </p:nvPr>
        </p:nvGraphicFramePr>
        <p:xfrm>
          <a:off x="655455" y="1159985"/>
          <a:ext cx="7655065" cy="3324224"/>
        </p:xfrm>
        <a:graphic>
          <a:graphicData uri="http://schemas.openxmlformats.org/drawingml/2006/chart">
            <c:chart xmlns:c="http://schemas.openxmlformats.org/drawingml/2006/chart" xmlns:r="http://schemas.openxmlformats.org/officeDocument/2006/relationships" r:id="rId3"/>
          </a:graphicData>
        </a:graphic>
      </p:graphicFrame>
      <p:sp>
        <p:nvSpPr>
          <p:cNvPr id="8" name="Tijdelijke aanduiding voor inhoud 2">
            <a:extLst>
              <a:ext uri="{FF2B5EF4-FFF2-40B4-BE49-F238E27FC236}">
                <a16:creationId xmlns:a16="http://schemas.microsoft.com/office/drawing/2014/main" id="{695CA5A5-C0C0-0987-2505-50BF42873378}"/>
              </a:ext>
            </a:extLst>
          </p:cNvPr>
          <p:cNvSpPr txBox="1">
            <a:spLocks/>
          </p:cNvSpPr>
          <p:nvPr/>
        </p:nvSpPr>
        <p:spPr>
          <a:xfrm>
            <a:off x="1202400" y="4827946"/>
            <a:ext cx="7347600" cy="1139756"/>
          </a:xfrm>
          <a:prstGeom prst="rect">
            <a:avLst/>
          </a:prstGeom>
        </p:spPr>
        <p:txBody>
          <a:bodyPr vert="horz" lIns="0" tIns="0" rIns="0" bIns="0" rtlCol="0">
            <a:noAutofit/>
          </a:bodyPr>
          <a:lstStyle>
            <a:lvl1pPr marL="360000" indent="-360000" algn="l" defTabSz="360000" rtl="0" eaLnBrk="1" latinLnBrk="0" hangingPunct="1">
              <a:lnSpc>
                <a:spcPct val="100000"/>
              </a:lnSpc>
              <a:spcBef>
                <a:spcPts val="1000"/>
              </a:spcBef>
              <a:buFont typeface="Wingdings" panose="05000000000000000000" pitchFamily="2" charset="2"/>
              <a:buChar char="§"/>
              <a:defRPr sz="1800" kern="1200">
                <a:solidFill>
                  <a:schemeClr val="tx1"/>
                </a:solidFill>
                <a:latin typeface="+mn-lt"/>
                <a:ea typeface="+mn-ea"/>
                <a:cs typeface="+mn-cs"/>
              </a:defRPr>
            </a:lvl1pPr>
            <a:lvl2pPr marL="720000" indent="-360000" algn="l" defTabSz="914400" rtl="0" eaLnBrk="1" latinLnBrk="0" hangingPunct="1">
              <a:lnSpc>
                <a:spcPct val="100000"/>
              </a:lnSpc>
              <a:spcBef>
                <a:spcPts val="200"/>
              </a:spcBef>
              <a:buFont typeface="Wingdings" panose="05000000000000000000" pitchFamily="2" charset="2"/>
              <a:buChar char="§"/>
              <a:defRPr sz="1400" kern="1200">
                <a:solidFill>
                  <a:schemeClr val="tx1"/>
                </a:solidFill>
                <a:latin typeface="+mn-lt"/>
                <a:ea typeface="+mn-ea"/>
                <a:cs typeface="+mn-cs"/>
              </a:defRPr>
            </a:lvl2pPr>
            <a:lvl3pPr marL="1080000" indent="-360000" algn="l" defTabSz="914400" rtl="0" eaLnBrk="1" latinLnBrk="0" hangingPunct="1">
              <a:lnSpc>
                <a:spcPct val="100000"/>
              </a:lnSpc>
              <a:spcBef>
                <a:spcPts val="200"/>
              </a:spcBef>
              <a:buFont typeface="Wingdings" panose="05000000000000000000" pitchFamily="2" charset="2"/>
              <a:buChar char="§"/>
              <a:defRPr sz="1400" kern="1200">
                <a:solidFill>
                  <a:schemeClr val="tx1"/>
                </a:solidFill>
                <a:latin typeface="+mn-lt"/>
                <a:ea typeface="+mn-ea"/>
                <a:cs typeface="+mn-cs"/>
              </a:defRPr>
            </a:lvl3pPr>
            <a:lvl4pPr marL="1440000" indent="-360000" algn="l" defTabSz="914400" rtl="0" eaLnBrk="1" latinLnBrk="0" hangingPunct="1">
              <a:lnSpc>
                <a:spcPct val="100000"/>
              </a:lnSpc>
              <a:spcBef>
                <a:spcPts val="200"/>
              </a:spcBef>
              <a:buFont typeface="Wingdings" panose="05000000000000000000" pitchFamily="2" charset="2"/>
              <a:buChar char="§"/>
              <a:defRPr sz="1400" kern="1200">
                <a:solidFill>
                  <a:schemeClr val="tx1"/>
                </a:solidFill>
                <a:latin typeface="+mn-lt"/>
                <a:ea typeface="+mn-ea"/>
                <a:cs typeface="+mn-cs"/>
              </a:defRPr>
            </a:lvl4pPr>
            <a:lvl5pPr marL="1800000" indent="-360000" algn="l" defTabSz="914400" rtl="0" eaLnBrk="1" latinLnBrk="0" hangingPunct="1">
              <a:lnSpc>
                <a:spcPct val="100000"/>
              </a:lnSpc>
              <a:spcBef>
                <a:spcPts val="200"/>
              </a:spcBef>
              <a:buFont typeface="Wingdings" panose="05000000000000000000" pitchFamily="2" charset="2"/>
              <a:buChar char="§"/>
              <a:defRPr sz="1400" kern="1200">
                <a:solidFill>
                  <a:schemeClr val="tx1"/>
                </a:solidFill>
                <a:latin typeface="+mn-lt"/>
                <a:ea typeface="+mn-ea"/>
                <a:cs typeface="+mn-cs"/>
              </a:defRPr>
            </a:lvl5pPr>
            <a:lvl6pPr marL="2160000" indent="-360000" algn="l" defTabSz="914400" rtl="0" eaLnBrk="1" latinLnBrk="0" hangingPunct="1">
              <a:lnSpc>
                <a:spcPct val="100000"/>
              </a:lnSpc>
              <a:spcBef>
                <a:spcPts val="200"/>
              </a:spcBef>
              <a:buFont typeface="Wingdings" panose="05000000000000000000" pitchFamily="2" charset="2"/>
              <a:buChar char="§"/>
              <a:defRPr sz="1400" kern="1200" baseline="0">
                <a:solidFill>
                  <a:schemeClr val="tx1"/>
                </a:solidFill>
                <a:latin typeface="+mn-lt"/>
                <a:ea typeface="+mn-ea"/>
                <a:cs typeface="+mn-cs"/>
              </a:defRPr>
            </a:lvl6pPr>
            <a:lvl7pPr marL="2520000" indent="-360000" algn="l" defTabSz="914400" rtl="0" eaLnBrk="1" latinLnBrk="0" hangingPunct="1">
              <a:lnSpc>
                <a:spcPct val="100000"/>
              </a:lnSpc>
              <a:spcBef>
                <a:spcPts val="200"/>
              </a:spcBef>
              <a:buFont typeface="Wingdings" panose="05000000000000000000" pitchFamily="2" charset="2"/>
              <a:buChar char="§"/>
              <a:defRPr sz="1400" kern="1200" baseline="0">
                <a:solidFill>
                  <a:schemeClr val="tx1"/>
                </a:solidFill>
                <a:latin typeface="+mn-lt"/>
                <a:ea typeface="+mn-ea"/>
                <a:cs typeface="+mn-cs"/>
              </a:defRPr>
            </a:lvl7pPr>
            <a:lvl8pPr marL="2880000" indent="-360000" algn="l" defTabSz="914400" rtl="0" eaLnBrk="1" latinLnBrk="0" hangingPunct="1">
              <a:lnSpc>
                <a:spcPct val="100000"/>
              </a:lnSpc>
              <a:spcBef>
                <a:spcPts val="200"/>
              </a:spcBef>
              <a:buFont typeface="Wingdings" panose="05000000000000000000" pitchFamily="2" charset="2"/>
              <a:buChar char="§"/>
              <a:defRPr sz="1400" kern="1200" baseline="0">
                <a:solidFill>
                  <a:schemeClr val="tx1"/>
                </a:solidFill>
                <a:latin typeface="+mn-lt"/>
                <a:ea typeface="+mn-ea"/>
                <a:cs typeface="+mn-cs"/>
              </a:defRPr>
            </a:lvl8pPr>
            <a:lvl9pPr marL="3240000" indent="-360000" algn="l" defTabSz="914400" rtl="0" eaLnBrk="1" latinLnBrk="0" hangingPunct="1">
              <a:lnSpc>
                <a:spcPct val="100000"/>
              </a:lnSpc>
              <a:spcBef>
                <a:spcPts val="200"/>
              </a:spcBef>
              <a:buFont typeface="Wingdings" panose="05000000000000000000" pitchFamily="2" charset="2"/>
              <a:buChar char="§"/>
              <a:defRPr sz="1400" kern="1200" baseline="0">
                <a:solidFill>
                  <a:schemeClr val="tx1"/>
                </a:solidFill>
                <a:latin typeface="+mn-lt"/>
                <a:ea typeface="+mn-ea"/>
                <a:cs typeface="+mn-cs"/>
              </a:defRPr>
            </a:lvl9pPr>
          </a:lstStyle>
          <a:p>
            <a:pPr marL="360000" marR="0" lvl="0" indent="-360000" algn="l" defTabSz="360000" rtl="0" eaLnBrk="1" fontAlgn="auto" latinLnBrk="0" hangingPunct="1">
              <a:lnSpc>
                <a:spcPct val="100000"/>
              </a:lnSpc>
              <a:spcBef>
                <a:spcPts val="1000"/>
              </a:spcBef>
              <a:spcAft>
                <a:spcPts val="0"/>
              </a:spcAft>
              <a:buClrTx/>
              <a:buSzTx/>
              <a:buFont typeface="Wingdings" panose="05000000000000000000" pitchFamily="2" charset="2"/>
              <a:buChar char="§"/>
              <a:tabLst/>
              <a:defRPr/>
            </a:pPr>
            <a:r>
              <a:rPr kumimoji="0" lang="en-GB" sz="1600" b="0" i="0" u="none" strike="noStrike" kern="1200" cap="none" spc="0" normalizeH="0" baseline="0" noProof="0">
                <a:ln>
                  <a:noFill/>
                </a:ln>
                <a:solidFill>
                  <a:srgbClr val="000000"/>
                </a:solidFill>
                <a:effectLst/>
                <a:uLnTx/>
                <a:uFillTx/>
                <a:latin typeface="Verdana"/>
                <a:ea typeface="+mn-ea"/>
                <a:cs typeface="+mn-cs"/>
              </a:rPr>
              <a:t>Overview to look back at planned vs. realized investments.</a:t>
            </a:r>
          </a:p>
          <a:p>
            <a:pPr marL="360000" marR="0" lvl="0" indent="-360000" algn="l" defTabSz="360000" rtl="0" eaLnBrk="1" fontAlgn="auto" latinLnBrk="0" hangingPunct="1">
              <a:lnSpc>
                <a:spcPct val="100000"/>
              </a:lnSpc>
              <a:spcBef>
                <a:spcPts val="1000"/>
              </a:spcBef>
              <a:spcAft>
                <a:spcPts val="0"/>
              </a:spcAft>
              <a:buClrTx/>
              <a:buSzTx/>
              <a:buFont typeface="Wingdings" panose="05000000000000000000" pitchFamily="2" charset="2"/>
              <a:buChar char="§"/>
              <a:tabLst/>
              <a:defRPr/>
            </a:pPr>
            <a:r>
              <a:rPr kumimoji="0" lang="en-GB" sz="1600" b="0" i="0" u="none" strike="noStrike" kern="1200" cap="none" spc="0" normalizeH="0" baseline="0" noProof="0">
                <a:ln>
                  <a:noFill/>
                </a:ln>
                <a:solidFill>
                  <a:srgbClr val="000000"/>
                </a:solidFill>
                <a:effectLst/>
                <a:uLnTx/>
                <a:uFillTx/>
                <a:latin typeface="Verdana"/>
                <a:ea typeface="+mn-ea"/>
                <a:cs typeface="+mn-cs"/>
              </a:rPr>
              <a:t>Scope: the realized investments in 2021 and 2022 as planned in previous IP’s.</a:t>
            </a:r>
          </a:p>
          <a:p>
            <a:pPr marL="0" marR="0" lvl="0" indent="0" algn="l" defTabSz="360000" rtl="0" eaLnBrk="1" fontAlgn="auto" latinLnBrk="0" hangingPunct="1">
              <a:lnSpc>
                <a:spcPct val="100000"/>
              </a:lnSpc>
              <a:spcBef>
                <a:spcPts val="1000"/>
              </a:spcBef>
              <a:spcAft>
                <a:spcPts val="0"/>
              </a:spcAft>
              <a:buClrTx/>
              <a:buSzTx/>
              <a:buFont typeface="Wingdings" panose="05000000000000000000" pitchFamily="2" charset="2"/>
              <a:buNone/>
              <a:tabLst/>
              <a:defRPr/>
            </a:pPr>
            <a:endParaRPr kumimoji="0" lang="en-GB" sz="1800" b="0" i="0" u="none" strike="noStrike" kern="1200" cap="none" spc="0" normalizeH="0" baseline="0" noProof="0">
              <a:ln>
                <a:noFill/>
              </a:ln>
              <a:solidFill>
                <a:srgbClr val="000000"/>
              </a:solidFill>
              <a:effectLst/>
              <a:uLnTx/>
              <a:uFillTx/>
              <a:latin typeface="Verdana"/>
              <a:ea typeface="+mn-ea"/>
              <a:cs typeface="+mn-cs"/>
            </a:endParaRPr>
          </a:p>
          <a:p>
            <a:pPr marL="360000" marR="0" lvl="0" indent="-360000" algn="l" defTabSz="360000" rtl="0" eaLnBrk="1" fontAlgn="auto" latinLnBrk="0" hangingPunct="1">
              <a:lnSpc>
                <a:spcPct val="100000"/>
              </a:lnSpc>
              <a:spcBef>
                <a:spcPts val="1000"/>
              </a:spcBef>
              <a:spcAft>
                <a:spcPts val="0"/>
              </a:spcAft>
              <a:buClrTx/>
              <a:buSzTx/>
              <a:buFont typeface="Wingdings" panose="05000000000000000000" pitchFamily="2" charset="2"/>
              <a:buChar char="§"/>
              <a:tabLst/>
              <a:defRPr/>
            </a:pPr>
            <a:endParaRPr kumimoji="0" lang="en-GB" sz="1800" b="0" i="0" u="none" strike="noStrike" kern="1200" cap="none" spc="0" normalizeH="0" baseline="0" noProof="0">
              <a:ln>
                <a:noFill/>
              </a:ln>
              <a:solidFill>
                <a:srgbClr val="000000"/>
              </a:solidFill>
              <a:effectLst/>
              <a:uLnTx/>
              <a:uFillTx/>
              <a:latin typeface="Verdana"/>
              <a:ea typeface="+mn-ea"/>
              <a:cs typeface="+mn-cs"/>
            </a:endParaRPr>
          </a:p>
          <a:p>
            <a:pPr marL="360000" marR="0" lvl="0" indent="-360000" algn="l" defTabSz="360000" rtl="0" eaLnBrk="1" fontAlgn="auto" latinLnBrk="0" hangingPunct="1">
              <a:lnSpc>
                <a:spcPct val="100000"/>
              </a:lnSpc>
              <a:spcBef>
                <a:spcPts val="1000"/>
              </a:spcBef>
              <a:spcAft>
                <a:spcPts val="0"/>
              </a:spcAft>
              <a:buClrTx/>
              <a:buSzTx/>
              <a:buFont typeface="Wingdings" panose="05000000000000000000" pitchFamily="2" charset="2"/>
              <a:buChar char="§"/>
              <a:tabLst/>
              <a:defRPr/>
            </a:pPr>
            <a:endParaRPr kumimoji="0" lang="en-GB" sz="1800" b="0" i="0" u="none" strike="noStrike" kern="1200" cap="none" spc="0" normalizeH="0" baseline="0" noProof="0">
              <a:ln>
                <a:noFill/>
              </a:ln>
              <a:solidFill>
                <a:srgbClr val="000000"/>
              </a:solidFill>
              <a:effectLst/>
              <a:uLnTx/>
              <a:uFillTx/>
              <a:latin typeface="Verdana"/>
              <a:ea typeface="+mn-ea"/>
              <a:cs typeface="+mn-cs"/>
            </a:endParaRPr>
          </a:p>
          <a:p>
            <a:pPr marL="360000" marR="0" lvl="0" indent="-360000" algn="l" defTabSz="360000" rtl="0" eaLnBrk="1" fontAlgn="auto" latinLnBrk="0" hangingPunct="1">
              <a:lnSpc>
                <a:spcPct val="100000"/>
              </a:lnSpc>
              <a:spcBef>
                <a:spcPts val="1000"/>
              </a:spcBef>
              <a:spcAft>
                <a:spcPts val="0"/>
              </a:spcAft>
              <a:buClrTx/>
              <a:buSzTx/>
              <a:buFont typeface="Wingdings" panose="05000000000000000000" pitchFamily="2" charset="2"/>
              <a:buChar char="§"/>
              <a:tabLst/>
              <a:defRPr/>
            </a:pPr>
            <a:endParaRPr kumimoji="0" lang="en-GB" sz="1800" b="0" i="0" u="none" strike="noStrike" kern="1200" cap="none" spc="0" normalizeH="0" baseline="0" noProof="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14991979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1524E0-CC56-41FF-BE55-0A72F5F0DC9B}"/>
              </a:ext>
            </a:extLst>
          </p:cNvPr>
          <p:cNvSpPr>
            <a:spLocks noGrp="1"/>
          </p:cNvSpPr>
          <p:nvPr>
            <p:ph type="title"/>
          </p:nvPr>
        </p:nvSpPr>
        <p:spPr/>
        <p:txBody>
          <a:bodyPr/>
          <a:lstStyle/>
          <a:p>
            <a:r>
              <a:rPr lang="en-GB"/>
              <a:t>Milestones IP2024 </a:t>
            </a:r>
          </a:p>
        </p:txBody>
      </p:sp>
      <p:sp>
        <p:nvSpPr>
          <p:cNvPr id="4" name="Tijdelijke aanduiding voor datum 3">
            <a:extLst>
              <a:ext uri="{FF2B5EF4-FFF2-40B4-BE49-F238E27FC236}">
                <a16:creationId xmlns:a16="http://schemas.microsoft.com/office/drawing/2014/main" id="{E3E85E03-6D5A-4782-AB33-5EA44A244DE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800" b="0" i="0" u="none" strike="noStrike" kern="1200" cap="none" spc="0" normalizeH="0" baseline="0" noProof="0">
                <a:ln>
                  <a:noFill/>
                </a:ln>
                <a:solidFill>
                  <a:srgbClr val="000000"/>
                </a:solidFill>
                <a:effectLst/>
                <a:uLnTx/>
                <a:uFillTx/>
                <a:latin typeface="Verdana"/>
                <a:ea typeface="+mn-ea"/>
                <a:cs typeface="+mn-cs"/>
              </a:rPr>
              <a:t>Groningen, 17 October 2023</a:t>
            </a:r>
            <a:endParaRPr kumimoji="0" lang="en-GB" sz="800" b="0" i="0" u="none" strike="noStrike" kern="1200" cap="none" spc="0" normalizeH="0" baseline="0" noProof="0">
              <a:ln>
                <a:noFill/>
              </a:ln>
              <a:solidFill>
                <a:srgbClr val="000000"/>
              </a:solidFill>
              <a:effectLst/>
              <a:uLnTx/>
              <a:uFillTx/>
              <a:latin typeface="Verdana"/>
              <a:ea typeface="+mn-ea"/>
              <a:cs typeface="+mn-cs"/>
            </a:endParaRPr>
          </a:p>
        </p:txBody>
      </p:sp>
      <p:sp>
        <p:nvSpPr>
          <p:cNvPr id="8" name="Tekstvak 7">
            <a:extLst>
              <a:ext uri="{FF2B5EF4-FFF2-40B4-BE49-F238E27FC236}">
                <a16:creationId xmlns:a16="http://schemas.microsoft.com/office/drawing/2014/main" id="{9C3D55BC-1F82-4AC4-A571-AA37F7CB572B}"/>
              </a:ext>
            </a:extLst>
          </p:cNvPr>
          <p:cNvSpPr txBox="1"/>
          <p:nvPr/>
        </p:nvSpPr>
        <p:spPr>
          <a:xfrm>
            <a:off x="1370296" y="4630607"/>
            <a:ext cx="1471741" cy="415492"/>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algn="ctr">
              <a:defRPr sz="9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FFFFFF"/>
                </a:solidFill>
                <a:effectLst/>
                <a:uLnTx/>
                <a:uFillTx/>
                <a:latin typeface="Verdana"/>
                <a:ea typeface="+mn-ea"/>
                <a:cs typeface="+mn-cs"/>
              </a:rPr>
              <a:t>1 November 2023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FFFFFF"/>
                </a:solidFill>
                <a:effectLst/>
                <a:uLnTx/>
                <a:uFillTx/>
                <a:latin typeface="Verdana"/>
                <a:ea typeface="+mn-ea"/>
                <a:cs typeface="+mn-cs"/>
              </a:rPr>
              <a:t>Start consultation IP2024</a:t>
            </a:r>
          </a:p>
        </p:txBody>
      </p:sp>
      <p:cxnSp>
        <p:nvCxnSpPr>
          <p:cNvPr id="11" name="Rechte verbindingslijn 10">
            <a:extLst>
              <a:ext uri="{FF2B5EF4-FFF2-40B4-BE49-F238E27FC236}">
                <a16:creationId xmlns:a16="http://schemas.microsoft.com/office/drawing/2014/main" id="{B40B79B5-701F-42F8-AB1C-774ADA546921}"/>
              </a:ext>
            </a:extLst>
          </p:cNvPr>
          <p:cNvCxnSpPr>
            <a:cxnSpLocks/>
          </p:cNvCxnSpPr>
          <p:nvPr/>
        </p:nvCxnSpPr>
        <p:spPr>
          <a:xfrm flipV="1">
            <a:off x="1343125" y="3827889"/>
            <a:ext cx="6562405" cy="20559"/>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Rechte verbindingslijn 11">
            <a:extLst>
              <a:ext uri="{FF2B5EF4-FFF2-40B4-BE49-F238E27FC236}">
                <a16:creationId xmlns:a16="http://schemas.microsoft.com/office/drawing/2014/main" id="{9D7FB019-9406-4CB7-9659-B248A80FEEB7}"/>
              </a:ext>
            </a:extLst>
          </p:cNvPr>
          <p:cNvCxnSpPr>
            <a:cxnSpLocks/>
          </p:cNvCxnSpPr>
          <p:nvPr/>
        </p:nvCxnSpPr>
        <p:spPr>
          <a:xfrm>
            <a:off x="1343125" y="3098303"/>
            <a:ext cx="0" cy="75014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3" name="Rechte verbindingslijn 12">
            <a:extLst>
              <a:ext uri="{FF2B5EF4-FFF2-40B4-BE49-F238E27FC236}">
                <a16:creationId xmlns:a16="http://schemas.microsoft.com/office/drawing/2014/main" id="{B6A0994D-8007-47B1-929C-7B2308D1F640}"/>
              </a:ext>
            </a:extLst>
          </p:cNvPr>
          <p:cNvCxnSpPr>
            <a:cxnSpLocks/>
          </p:cNvCxnSpPr>
          <p:nvPr/>
        </p:nvCxnSpPr>
        <p:spPr>
          <a:xfrm>
            <a:off x="2106166" y="3869852"/>
            <a:ext cx="1" cy="75273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7" name="Tekstvak 26">
            <a:extLst>
              <a:ext uri="{FF2B5EF4-FFF2-40B4-BE49-F238E27FC236}">
                <a16:creationId xmlns:a16="http://schemas.microsoft.com/office/drawing/2014/main" id="{8495FD6C-8BB6-4B68-B794-B1D6E3249007}"/>
              </a:ext>
            </a:extLst>
          </p:cNvPr>
          <p:cNvSpPr txBox="1"/>
          <p:nvPr/>
        </p:nvSpPr>
        <p:spPr>
          <a:xfrm>
            <a:off x="3888456" y="4611661"/>
            <a:ext cx="1471741" cy="415492"/>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algn="ctr">
              <a:defRPr sz="9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FFFFFF"/>
                </a:solidFill>
                <a:effectLst/>
                <a:uLnTx/>
                <a:uFillTx/>
                <a:latin typeface="Verdana"/>
                <a:ea typeface="+mn-ea"/>
                <a:cs typeface="+mn-cs"/>
              </a:rPr>
              <a:t>2 January 2024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FFFFFF"/>
                </a:solidFill>
                <a:effectLst/>
                <a:uLnTx/>
                <a:uFillTx/>
                <a:latin typeface="Verdana"/>
                <a:ea typeface="+mn-ea"/>
                <a:cs typeface="+mn-cs"/>
              </a:rPr>
              <a:t>Submittal of IP2024 to ACM &amp; MEA</a:t>
            </a:r>
          </a:p>
        </p:txBody>
      </p:sp>
      <p:cxnSp>
        <p:nvCxnSpPr>
          <p:cNvPr id="28" name="Rechte verbindingslijn 27">
            <a:extLst>
              <a:ext uri="{FF2B5EF4-FFF2-40B4-BE49-F238E27FC236}">
                <a16:creationId xmlns:a16="http://schemas.microsoft.com/office/drawing/2014/main" id="{BA050401-C6FC-4176-B603-B22903A970BD}"/>
              </a:ext>
            </a:extLst>
          </p:cNvPr>
          <p:cNvCxnSpPr>
            <a:cxnSpLocks/>
          </p:cNvCxnSpPr>
          <p:nvPr/>
        </p:nvCxnSpPr>
        <p:spPr>
          <a:xfrm>
            <a:off x="4624327" y="3838168"/>
            <a:ext cx="0" cy="750144"/>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9" name="Rechte verbindingslijn 28">
            <a:extLst>
              <a:ext uri="{FF2B5EF4-FFF2-40B4-BE49-F238E27FC236}">
                <a16:creationId xmlns:a16="http://schemas.microsoft.com/office/drawing/2014/main" id="{43964A12-484C-4E42-898B-51E3B51E5743}"/>
              </a:ext>
            </a:extLst>
          </p:cNvPr>
          <p:cNvCxnSpPr>
            <a:cxnSpLocks/>
          </p:cNvCxnSpPr>
          <p:nvPr/>
        </p:nvCxnSpPr>
        <p:spPr>
          <a:xfrm>
            <a:off x="7905530" y="3070885"/>
            <a:ext cx="0" cy="769996"/>
          </a:xfrm>
          <a:prstGeom prst="line">
            <a:avLst/>
          </a:prstGeom>
          <a:ln w="25400"/>
        </p:spPr>
        <p:style>
          <a:lnRef idx="1">
            <a:schemeClr val="accent1"/>
          </a:lnRef>
          <a:fillRef idx="0">
            <a:schemeClr val="accent1"/>
          </a:fillRef>
          <a:effectRef idx="0">
            <a:schemeClr val="accent1"/>
          </a:effectRef>
          <a:fontRef idx="minor">
            <a:schemeClr val="tx1"/>
          </a:fontRef>
        </p:style>
      </p:cxnSp>
      <p:grpSp>
        <p:nvGrpSpPr>
          <p:cNvPr id="16" name="Groep 15">
            <a:extLst>
              <a:ext uri="{FF2B5EF4-FFF2-40B4-BE49-F238E27FC236}">
                <a16:creationId xmlns:a16="http://schemas.microsoft.com/office/drawing/2014/main" id="{39EB7052-FD5F-BF7B-B2E4-BA4C1A4C6885}"/>
              </a:ext>
            </a:extLst>
          </p:cNvPr>
          <p:cNvGrpSpPr/>
          <p:nvPr/>
        </p:nvGrpSpPr>
        <p:grpSpPr>
          <a:xfrm>
            <a:off x="4952796" y="3696182"/>
            <a:ext cx="2624265" cy="289397"/>
            <a:chOff x="5324137" y="2977832"/>
            <a:chExt cx="2624265" cy="289397"/>
          </a:xfrm>
        </p:grpSpPr>
        <p:sp>
          <p:nvSpPr>
            <p:cNvPr id="30" name="Rechthoek 29">
              <a:extLst>
                <a:ext uri="{FF2B5EF4-FFF2-40B4-BE49-F238E27FC236}">
                  <a16:creationId xmlns:a16="http://schemas.microsoft.com/office/drawing/2014/main" id="{696B2FA9-5FA0-4087-90B9-E9B10E64D6D2}"/>
                </a:ext>
              </a:extLst>
            </p:cNvPr>
            <p:cNvSpPr/>
            <p:nvPr/>
          </p:nvSpPr>
          <p:spPr>
            <a:xfrm>
              <a:off x="5324137" y="2977832"/>
              <a:ext cx="2624265" cy="289397"/>
            </a:xfrm>
            <a:prstGeom prst="rect">
              <a:avLst/>
            </a:prstGeom>
            <a:solidFill>
              <a:schemeClr val="accent3">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Verdana"/>
                <a:ea typeface="+mn-ea"/>
                <a:cs typeface="+mn-cs"/>
              </a:endParaRPr>
            </a:p>
          </p:txBody>
        </p:sp>
        <p:sp>
          <p:nvSpPr>
            <p:cNvPr id="31" name="Tekstvak 30">
              <a:extLst>
                <a:ext uri="{FF2B5EF4-FFF2-40B4-BE49-F238E27FC236}">
                  <a16:creationId xmlns:a16="http://schemas.microsoft.com/office/drawing/2014/main" id="{462EB2E5-6AC0-41A9-BA82-3B6A9EB73CFD}"/>
                </a:ext>
              </a:extLst>
            </p:cNvPr>
            <p:cNvSpPr txBox="1"/>
            <p:nvPr/>
          </p:nvSpPr>
          <p:spPr>
            <a:xfrm>
              <a:off x="5433855" y="3002149"/>
              <a:ext cx="2427832"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700" b="0" i="1" u="none" strike="noStrike" kern="1200" cap="none" spc="0" normalizeH="0" baseline="0" noProof="0">
                  <a:ln>
                    <a:noFill/>
                  </a:ln>
                  <a:solidFill>
                    <a:srgbClr val="000000"/>
                  </a:solidFill>
                  <a:effectLst/>
                  <a:uLnTx/>
                  <a:uFillTx/>
                  <a:latin typeface="Verdana"/>
                  <a:ea typeface="+mn-ea"/>
                  <a:cs typeface="+mn-cs"/>
                </a:rPr>
                <a:t>Assessment of IP2024 by ACM &amp; </a:t>
              </a:r>
              <a:r>
                <a:rPr kumimoji="0" lang="en-GB" sz="700" b="0" i="0" u="none" strike="noStrike" kern="1200" cap="none" spc="0" normalizeH="0" baseline="0" noProof="0">
                  <a:ln>
                    <a:noFill/>
                  </a:ln>
                  <a:solidFill>
                    <a:srgbClr val="000000"/>
                  </a:solidFill>
                  <a:effectLst/>
                  <a:uLnTx/>
                  <a:uFillTx/>
                  <a:latin typeface="Verdana"/>
                  <a:ea typeface="+mn-ea"/>
                  <a:cs typeface="+mn-cs"/>
                </a:rPr>
                <a:t>Ministry of Economic Affairs and Climate Policy (</a:t>
              </a:r>
              <a:r>
                <a:rPr kumimoji="0" lang="en-GB" sz="700" b="0" i="1" u="none" strike="noStrike" kern="1200" cap="none" spc="0" normalizeH="0" baseline="0" noProof="0">
                  <a:ln>
                    <a:noFill/>
                  </a:ln>
                  <a:solidFill>
                    <a:srgbClr val="000000"/>
                  </a:solidFill>
                  <a:effectLst/>
                  <a:uLnTx/>
                  <a:uFillTx/>
                  <a:latin typeface="Verdana"/>
                  <a:ea typeface="+mn-ea"/>
                  <a:cs typeface="+mn-cs"/>
                </a:rPr>
                <a:t>MEA)</a:t>
              </a:r>
            </a:p>
          </p:txBody>
        </p:sp>
      </p:grpSp>
      <p:sp>
        <p:nvSpPr>
          <p:cNvPr id="37" name="Tekstvak 36">
            <a:extLst>
              <a:ext uri="{FF2B5EF4-FFF2-40B4-BE49-F238E27FC236}">
                <a16:creationId xmlns:a16="http://schemas.microsoft.com/office/drawing/2014/main" id="{D497FC61-10A6-4F6D-8CB3-C57FCAFFBBF5}"/>
              </a:ext>
            </a:extLst>
          </p:cNvPr>
          <p:cNvSpPr txBox="1"/>
          <p:nvPr/>
        </p:nvSpPr>
        <p:spPr>
          <a:xfrm>
            <a:off x="7169659" y="2642400"/>
            <a:ext cx="1471741" cy="415492"/>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algn="ctr">
              <a:defRPr sz="9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FFFFFF"/>
                </a:solidFill>
                <a:effectLst/>
                <a:uLnTx/>
                <a:uFillTx/>
                <a:latin typeface="Verdana"/>
                <a:ea typeface="+mn-ea"/>
                <a:cs typeface="+mn-cs"/>
              </a:rPr>
              <a:t>    April 2024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FFFFFF"/>
                </a:solidFill>
                <a:effectLst/>
                <a:uLnTx/>
                <a:uFillTx/>
                <a:latin typeface="Verdana"/>
                <a:ea typeface="+mn-ea"/>
                <a:cs typeface="+mn-cs"/>
              </a:rPr>
              <a:t>Publication of IP2024</a:t>
            </a:r>
          </a:p>
        </p:txBody>
      </p:sp>
      <p:sp>
        <p:nvSpPr>
          <p:cNvPr id="40" name="Tekstvak 39">
            <a:extLst>
              <a:ext uri="{FF2B5EF4-FFF2-40B4-BE49-F238E27FC236}">
                <a16:creationId xmlns:a16="http://schemas.microsoft.com/office/drawing/2014/main" id="{05ED4C1C-1F57-4496-8D92-920B21A080F6}"/>
              </a:ext>
            </a:extLst>
          </p:cNvPr>
          <p:cNvSpPr txBox="1"/>
          <p:nvPr/>
        </p:nvSpPr>
        <p:spPr>
          <a:xfrm>
            <a:off x="594026" y="2671236"/>
            <a:ext cx="1471741" cy="415492"/>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algn="ctr">
              <a:defRPr sz="9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FFFFFF"/>
                </a:solidFill>
                <a:effectLst/>
                <a:uLnTx/>
                <a:uFillTx/>
                <a:latin typeface="Verdana"/>
                <a:ea typeface="+mn-ea"/>
                <a:cs typeface="+mn-cs"/>
              </a:rPr>
              <a:t>Today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FFFFFF"/>
                </a:solidFill>
                <a:effectLst/>
                <a:uLnTx/>
                <a:uFillTx/>
                <a:latin typeface="Verdana"/>
                <a:ea typeface="+mn-ea"/>
                <a:cs typeface="+mn-cs"/>
              </a:rPr>
              <a:t>Market session</a:t>
            </a:r>
          </a:p>
        </p:txBody>
      </p:sp>
      <p:sp>
        <p:nvSpPr>
          <p:cNvPr id="41" name="Tekstvak 40">
            <a:extLst>
              <a:ext uri="{FF2B5EF4-FFF2-40B4-BE49-F238E27FC236}">
                <a16:creationId xmlns:a16="http://schemas.microsoft.com/office/drawing/2014/main" id="{6A462FC1-0AC6-4A43-A9BF-383621E1792C}"/>
              </a:ext>
            </a:extLst>
          </p:cNvPr>
          <p:cNvSpPr txBox="1"/>
          <p:nvPr/>
        </p:nvSpPr>
        <p:spPr>
          <a:xfrm>
            <a:off x="2469064" y="2668099"/>
            <a:ext cx="1702879" cy="415492"/>
          </a:xfrm>
          <a:prstGeom prst="rect">
            <a:avLst/>
          </a:prstGeom>
          <a:solidFill>
            <a:schemeClr val="accent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nl-NL"/>
            </a:defPPr>
            <a:lvl1pPr algn="ctr">
              <a:defRPr sz="9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a:ln>
                  <a:noFill/>
                </a:ln>
                <a:solidFill>
                  <a:srgbClr val="FFFFFF"/>
                </a:solidFill>
                <a:effectLst/>
                <a:uLnTx/>
                <a:uFillTx/>
                <a:latin typeface="Verdana"/>
                <a:ea typeface="+mn-ea"/>
                <a:cs typeface="+mn-cs"/>
              </a:rPr>
              <a:t>28</a:t>
            </a:r>
            <a:r>
              <a:rPr lang="en-GB" baseline="30000">
                <a:solidFill>
                  <a:srgbClr val="FFFFFF"/>
                </a:solidFill>
                <a:latin typeface="Verdana"/>
              </a:rPr>
              <a:t> </a:t>
            </a:r>
            <a:r>
              <a:rPr kumimoji="0" lang="en-GB" sz="900" b="1" i="0" u="none" strike="noStrike" kern="1200" cap="none" spc="0" normalizeH="0" baseline="0" noProof="0">
                <a:ln>
                  <a:noFill/>
                </a:ln>
                <a:solidFill>
                  <a:srgbClr val="FFFFFF"/>
                </a:solidFill>
                <a:effectLst/>
                <a:uLnTx/>
                <a:uFillTx/>
                <a:latin typeface="Verdana"/>
                <a:ea typeface="+mn-ea"/>
                <a:cs typeface="+mn-cs"/>
              </a:rPr>
              <a:t>November 2023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a:ln>
                  <a:noFill/>
                </a:ln>
                <a:solidFill>
                  <a:srgbClr val="FFFFFF"/>
                </a:solidFill>
                <a:effectLst/>
                <a:uLnTx/>
                <a:uFillTx/>
                <a:latin typeface="Verdana"/>
                <a:ea typeface="+mn-ea"/>
                <a:cs typeface="+mn-cs"/>
              </a:rPr>
              <a:t>End of consultation IP2024</a:t>
            </a:r>
          </a:p>
        </p:txBody>
      </p:sp>
      <p:cxnSp>
        <p:nvCxnSpPr>
          <p:cNvPr id="43" name="Rechte verbindingslijn 42">
            <a:extLst>
              <a:ext uri="{FF2B5EF4-FFF2-40B4-BE49-F238E27FC236}">
                <a16:creationId xmlns:a16="http://schemas.microsoft.com/office/drawing/2014/main" id="{049F72CB-E244-4336-947C-65022DB48F52}"/>
              </a:ext>
            </a:extLst>
          </p:cNvPr>
          <p:cNvCxnSpPr>
            <a:cxnSpLocks/>
          </p:cNvCxnSpPr>
          <p:nvPr/>
        </p:nvCxnSpPr>
        <p:spPr>
          <a:xfrm>
            <a:off x="3324507" y="3098303"/>
            <a:ext cx="0" cy="750144"/>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 name="Tekstvak 2">
            <a:extLst>
              <a:ext uri="{FF2B5EF4-FFF2-40B4-BE49-F238E27FC236}">
                <a16:creationId xmlns:a16="http://schemas.microsoft.com/office/drawing/2014/main" id="{5E023736-BBD2-25E0-7B54-B4E676C49F24}"/>
              </a:ext>
            </a:extLst>
          </p:cNvPr>
          <p:cNvSpPr txBox="1"/>
          <p:nvPr/>
        </p:nvSpPr>
        <p:spPr>
          <a:xfrm>
            <a:off x="4301530" y="6304760"/>
            <a:ext cx="4339870" cy="55399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Verdana"/>
                <a:ea typeface="+mn-ea"/>
                <a:cs typeface="+mn-cs"/>
              </a:rPr>
              <a:t>Consultation responses to:</a:t>
            </a:r>
            <a:r>
              <a:rPr kumimoji="0" lang="en-US" sz="1200" b="0" i="0" u="none" strike="noStrike" kern="1200" cap="none" spc="0" normalizeH="0" baseline="0" noProof="0">
                <a:ln>
                  <a:noFill/>
                </a:ln>
                <a:solidFill>
                  <a:srgbClr val="000000"/>
                </a:solidFill>
                <a:effectLst/>
                <a:uLnTx/>
                <a:uFillTx/>
                <a:latin typeface="Verdana"/>
                <a:ea typeface="+mn-ea"/>
                <a:cs typeface="+mn-cs"/>
                <a:hlinkClick r:id="rId3"/>
              </a:rPr>
              <a:t>gasmarket@gastransport.nl</a:t>
            </a:r>
            <a:endParaRPr kumimoji="0" lang="en-US" sz="1200" b="0" i="0" u="none" strike="noStrike" kern="1200" cap="none" spc="0" normalizeH="0" baseline="0" noProof="0">
              <a:ln>
                <a:noFill/>
              </a:ln>
              <a:solidFill>
                <a:srgbClr val="000000"/>
              </a:solidFill>
              <a:effectLst/>
              <a:uLnTx/>
              <a:uFillTx/>
              <a:latin typeface="Verdan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Verdana"/>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1700698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73F9ED-63B0-39F8-BEDB-A2B556569BEE}"/>
              </a:ext>
            </a:extLst>
          </p:cNvPr>
          <p:cNvSpPr>
            <a:spLocks noGrp="1"/>
          </p:cNvSpPr>
          <p:nvPr>
            <p:ph type="title"/>
          </p:nvPr>
        </p:nvSpPr>
        <p:spPr/>
        <p:txBody>
          <a:bodyPr/>
          <a:lstStyle/>
          <a:p>
            <a:r>
              <a:rPr lang="en-GB"/>
              <a:t>Short break</a:t>
            </a:r>
          </a:p>
        </p:txBody>
      </p:sp>
      <p:sp>
        <p:nvSpPr>
          <p:cNvPr id="3" name="Tijdelijke aanduiding voor datum 2">
            <a:extLst>
              <a:ext uri="{FF2B5EF4-FFF2-40B4-BE49-F238E27FC236}">
                <a16:creationId xmlns:a16="http://schemas.microsoft.com/office/drawing/2014/main" id="{54BA95C7-0FE8-C2C6-7A23-63698E4D2AC7}"/>
              </a:ext>
            </a:extLst>
          </p:cNvPr>
          <p:cNvSpPr>
            <a:spLocks noGrp="1"/>
          </p:cNvSpPr>
          <p:nvPr>
            <p:ph type="dt" sz="half" idx="10"/>
          </p:nvPr>
        </p:nvSpPr>
        <p:spPr/>
        <p:txBody>
          <a:bodyPr/>
          <a:lstStyle/>
          <a:p>
            <a:r>
              <a:rPr lang="nl-NL"/>
              <a:t>Groningen, 17 October 2023</a:t>
            </a:r>
            <a:endParaRPr lang="en-GB"/>
          </a:p>
        </p:txBody>
      </p:sp>
    </p:spTree>
    <p:extLst>
      <p:ext uri="{BB962C8B-B14F-4D97-AF65-F5344CB8AC3E}">
        <p14:creationId xmlns:p14="http://schemas.microsoft.com/office/powerpoint/2010/main" val="26287052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jdelijke aanduiding voor afbeelding 16"/>
          <p:cNvSpPr>
            <a:spLocks noGrp="1"/>
          </p:cNvSpPr>
          <p:nvPr>
            <p:ph type="pic" sz="quarter" idx="16"/>
          </p:nvPr>
        </p:nvSpPr>
        <p:spPr>
          <a:blipFill dpi="0" rotWithShape="1">
            <a:blip r:embed="rId3"/>
            <a:srcRect/>
            <a:stretch>
              <a:fillRect/>
            </a:stretch>
          </a:blipFill>
        </p:spPr>
      </p:sp>
      <p:sp>
        <p:nvSpPr>
          <p:cNvPr id="14" name="Titel 13"/>
          <p:cNvSpPr>
            <a:spLocks noGrp="1"/>
          </p:cNvSpPr>
          <p:nvPr>
            <p:ph type="ctrTitle"/>
          </p:nvPr>
        </p:nvSpPr>
        <p:spPr>
          <a:xfrm>
            <a:off x="659046" y="1335600"/>
            <a:ext cx="8133259" cy="738000"/>
          </a:xfrm>
        </p:spPr>
        <p:txBody>
          <a:bodyPr/>
          <a:lstStyle/>
          <a:p>
            <a:r>
              <a:rPr lang="nl-NL"/>
              <a:t>NC TAR agreement 2025 - 2029</a:t>
            </a:r>
          </a:p>
        </p:txBody>
      </p:sp>
      <p:sp>
        <p:nvSpPr>
          <p:cNvPr id="15" name="Ondertitel 14"/>
          <p:cNvSpPr>
            <a:spLocks noGrp="1"/>
          </p:cNvSpPr>
          <p:nvPr>
            <p:ph type="subTitle" idx="1"/>
          </p:nvPr>
        </p:nvSpPr>
        <p:spPr>
          <a:xfrm>
            <a:off x="659046" y="3154495"/>
            <a:ext cx="7716875" cy="196009"/>
          </a:xfrm>
        </p:spPr>
        <p:txBody>
          <a:bodyPr vert="horz" lIns="0" tIns="0" rIns="0" bIns="0" rtlCol="0" anchor="t">
            <a:noAutofit/>
          </a:bodyPr>
          <a:lstStyle/>
          <a:p>
            <a:r>
              <a:rPr lang="nl-NL" sz="1000"/>
              <a:t>David Bakker </a:t>
            </a:r>
            <a:r>
              <a:rPr lang="en-GB" sz="1000" dirty="0"/>
              <a:t>| Gasunie Transport Services</a:t>
            </a:r>
            <a:endParaRPr lang="nl-NL" sz="1000" dirty="0"/>
          </a:p>
        </p:txBody>
      </p:sp>
      <p:sp>
        <p:nvSpPr>
          <p:cNvPr id="3" name="Tijdelijke aanduiding voor datum 2">
            <a:extLst>
              <a:ext uri="{FF2B5EF4-FFF2-40B4-BE49-F238E27FC236}">
                <a16:creationId xmlns:a16="http://schemas.microsoft.com/office/drawing/2014/main" id="{D86ECEB9-6D19-99B3-9979-FFF29E0B5B28}"/>
              </a:ext>
            </a:extLst>
          </p:cNvPr>
          <p:cNvSpPr>
            <a:spLocks noGrp="1"/>
          </p:cNvSpPr>
          <p:nvPr>
            <p:ph type="dt" sz="half" idx="10"/>
          </p:nvPr>
        </p:nvSpPr>
        <p:spPr/>
        <p:txBody>
          <a:bodyPr/>
          <a:lstStyle/>
          <a:p>
            <a:r>
              <a:rPr lang="nl-NL"/>
              <a:t>Groningen, 17 October 2023</a:t>
            </a:r>
            <a:endParaRPr lang="en-GB"/>
          </a:p>
        </p:txBody>
      </p:sp>
    </p:spTree>
    <p:extLst>
      <p:ext uri="{BB962C8B-B14F-4D97-AF65-F5344CB8AC3E}">
        <p14:creationId xmlns:p14="http://schemas.microsoft.com/office/powerpoint/2010/main" val="14858438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7C83192-C206-7B84-8C3B-2AA758D4C86B}"/>
              </a:ext>
            </a:extLst>
          </p:cNvPr>
          <p:cNvSpPr>
            <a:spLocks noGrp="1"/>
          </p:cNvSpPr>
          <p:nvPr>
            <p:ph type="title"/>
          </p:nvPr>
        </p:nvSpPr>
        <p:spPr/>
        <p:txBody>
          <a:bodyPr/>
          <a:lstStyle/>
          <a:p>
            <a:r>
              <a:rPr lang="en-US"/>
              <a:t>Main elements NC TAR agreement 2025 - 2029</a:t>
            </a:r>
            <a:endParaRPr lang="nl-NL"/>
          </a:p>
        </p:txBody>
      </p:sp>
      <p:sp>
        <p:nvSpPr>
          <p:cNvPr id="3" name="Tijdelijke aanduiding voor inhoud 2">
            <a:extLst>
              <a:ext uri="{FF2B5EF4-FFF2-40B4-BE49-F238E27FC236}">
                <a16:creationId xmlns:a16="http://schemas.microsoft.com/office/drawing/2014/main" id="{088D0D2F-6EE4-E679-D2BB-EBAACCA72432}"/>
              </a:ext>
            </a:extLst>
          </p:cNvPr>
          <p:cNvSpPr>
            <a:spLocks noGrp="1"/>
          </p:cNvSpPr>
          <p:nvPr>
            <p:ph idx="1"/>
          </p:nvPr>
        </p:nvSpPr>
        <p:spPr>
          <a:xfrm>
            <a:off x="1202400" y="1937693"/>
            <a:ext cx="7347600" cy="4154400"/>
          </a:xfrm>
        </p:spPr>
        <p:txBody>
          <a:bodyPr vert="horz" lIns="0" tIns="0" rIns="0" bIns="0" rtlCol="0" anchor="t">
            <a:noAutofit/>
          </a:bodyPr>
          <a:lstStyle/>
          <a:p>
            <a:pPr marL="359410" indent="-359410">
              <a:spcBef>
                <a:spcPts val="300"/>
              </a:spcBef>
            </a:pPr>
            <a:r>
              <a:rPr lang="nl-NL" sz="1400"/>
              <a:t>NC TAR agreement has been </a:t>
            </a:r>
            <a:r>
              <a:rPr lang="nl-NL" sz="1400" err="1"/>
              <a:t>signed</a:t>
            </a:r>
            <a:r>
              <a:rPr lang="nl-NL" sz="1400"/>
              <a:t> </a:t>
            </a:r>
            <a:r>
              <a:rPr lang="nl-NL" sz="1400" err="1"/>
              <a:t>yesterday</a:t>
            </a:r>
            <a:r>
              <a:rPr lang="nl-NL" sz="1400"/>
              <a:t> </a:t>
            </a:r>
            <a:r>
              <a:rPr lang="nl-NL" sz="1400" err="1"/>
              <a:t>by</a:t>
            </a:r>
            <a:r>
              <a:rPr lang="nl-NL" sz="1400"/>
              <a:t> (</a:t>
            </a:r>
            <a:r>
              <a:rPr lang="nl-NL" sz="1400" err="1"/>
              <a:t>amongst</a:t>
            </a:r>
            <a:r>
              <a:rPr lang="nl-NL" sz="1400"/>
              <a:t> </a:t>
            </a:r>
            <a:r>
              <a:rPr lang="nl-NL" sz="1400" err="1"/>
              <a:t>others</a:t>
            </a:r>
            <a:r>
              <a:rPr lang="nl-NL" sz="1400"/>
              <a:t>) </a:t>
            </a:r>
            <a:r>
              <a:rPr lang="nl-NL" sz="1400" err="1"/>
              <a:t>representative</a:t>
            </a:r>
            <a:r>
              <a:rPr lang="nl-NL" sz="1400"/>
              <a:t> </a:t>
            </a:r>
            <a:r>
              <a:rPr lang="nl-NL" sz="1400" err="1"/>
              <a:t>organizations</a:t>
            </a:r>
            <a:r>
              <a:rPr lang="nl-NL" sz="1400"/>
              <a:t>, ACM </a:t>
            </a:r>
            <a:r>
              <a:rPr lang="nl-NL" sz="1400" err="1"/>
              <a:t>and</a:t>
            </a:r>
            <a:r>
              <a:rPr lang="nl-NL" sz="1400"/>
              <a:t> GTS. The </a:t>
            </a:r>
            <a:r>
              <a:rPr lang="nl-NL" sz="1400" err="1"/>
              <a:t>aim</a:t>
            </a:r>
            <a:r>
              <a:rPr lang="nl-NL" sz="1400"/>
              <a:t> of </a:t>
            </a:r>
            <a:r>
              <a:rPr lang="nl-NL" sz="1400" err="1"/>
              <a:t>the</a:t>
            </a:r>
            <a:r>
              <a:rPr lang="nl-NL" sz="1400"/>
              <a:t> agreement is </a:t>
            </a:r>
            <a:r>
              <a:rPr lang="nl-NL" sz="1400" err="1"/>
              <a:t>to</a:t>
            </a:r>
            <a:r>
              <a:rPr lang="nl-NL" sz="1400"/>
              <a:t>  (re-)start </a:t>
            </a:r>
            <a:r>
              <a:rPr lang="nl-NL" sz="1400" err="1"/>
              <a:t>with</a:t>
            </a:r>
            <a:r>
              <a:rPr lang="nl-NL" sz="1400"/>
              <a:t> a clean sheet </a:t>
            </a:r>
            <a:r>
              <a:rPr lang="nl-NL" sz="1400" err="1"/>
              <a:t>and</a:t>
            </a:r>
            <a:r>
              <a:rPr lang="nl-NL" sz="1400"/>
              <a:t> </a:t>
            </a:r>
            <a:r>
              <a:rPr lang="nl-NL" sz="1400" err="1"/>
              <a:t>to</a:t>
            </a:r>
            <a:r>
              <a:rPr lang="nl-NL" sz="1400"/>
              <a:t> </a:t>
            </a:r>
            <a:r>
              <a:rPr lang="nl-NL" sz="1400" err="1"/>
              <a:t>underline</a:t>
            </a:r>
            <a:r>
              <a:rPr lang="nl-NL" sz="1400"/>
              <a:t> </a:t>
            </a:r>
            <a:r>
              <a:rPr lang="nl-NL" sz="1400" err="1"/>
              <a:t>the</a:t>
            </a:r>
            <a:r>
              <a:rPr lang="nl-NL" sz="1400"/>
              <a:t> modus of </a:t>
            </a:r>
            <a:r>
              <a:rPr lang="nl-NL" sz="1400" err="1"/>
              <a:t>constructive</a:t>
            </a:r>
            <a:r>
              <a:rPr lang="nl-NL" sz="1400"/>
              <a:t> cooperation </a:t>
            </a:r>
            <a:r>
              <a:rPr lang="nl-NL" sz="1400" err="1"/>
              <a:t>between</a:t>
            </a:r>
            <a:r>
              <a:rPr lang="nl-NL" sz="1400"/>
              <a:t> </a:t>
            </a:r>
            <a:r>
              <a:rPr lang="nl-NL" sz="1400" err="1"/>
              <a:t>parties</a:t>
            </a:r>
            <a:r>
              <a:rPr lang="nl-NL" sz="1400"/>
              <a:t> </a:t>
            </a:r>
            <a:r>
              <a:rPr lang="nl-NL" sz="1400" err="1"/>
              <a:t>instead</a:t>
            </a:r>
            <a:r>
              <a:rPr lang="nl-NL" sz="1400"/>
              <a:t> of a focus on </a:t>
            </a:r>
            <a:r>
              <a:rPr lang="nl-NL" sz="1400" err="1"/>
              <a:t>legal</a:t>
            </a:r>
            <a:r>
              <a:rPr lang="nl-NL" sz="1400"/>
              <a:t> procedures.    </a:t>
            </a:r>
            <a:endParaRPr lang="nl-NL" sz="1400">
              <a:ea typeface="Verdana"/>
            </a:endParaRPr>
          </a:p>
          <a:p>
            <a:pPr marL="359410" indent="-359410">
              <a:spcBef>
                <a:spcPts val="300"/>
              </a:spcBef>
            </a:pPr>
            <a:r>
              <a:rPr lang="en-US" sz="1400"/>
              <a:t>Representative organizations withdraw current legal procedures and new legal procedures on these topics are excluded;</a:t>
            </a:r>
            <a:endParaRPr lang="en-US" sz="1400">
              <a:ea typeface="Verdana"/>
            </a:endParaRPr>
          </a:p>
          <a:p>
            <a:pPr marL="359410" indent="-359410">
              <a:spcBef>
                <a:spcPts val="300"/>
              </a:spcBef>
            </a:pPr>
            <a:r>
              <a:rPr lang="en-US" sz="1400"/>
              <a:t>Appeals on the NC TAR decision and / or NC TAR parameters (entry/exit-split, discount for gas storage operators and LNG terminals, etc.) are excluded for the period 2025-2029; </a:t>
            </a:r>
          </a:p>
          <a:p>
            <a:pPr marL="359410" indent="-359410">
              <a:spcBef>
                <a:spcPts val="300"/>
              </a:spcBef>
            </a:pPr>
            <a:r>
              <a:rPr lang="en-US" sz="1400"/>
              <a:t>Appeals relating to CPI-related issues regarding this regulatory period (2022-2026) are excluded for both GTS and representative organizations;   </a:t>
            </a:r>
            <a:endParaRPr lang="en-US" sz="1400">
              <a:ea typeface="Verdana"/>
            </a:endParaRPr>
          </a:p>
          <a:p>
            <a:pPr marL="359410" indent="-359410">
              <a:spcBef>
                <a:spcPts val="300"/>
              </a:spcBef>
            </a:pPr>
            <a:r>
              <a:rPr lang="en-US" sz="1400"/>
              <a:t>GTS agrees – on a voluntary basis – with a retroactive adjustment of the CPI percentages as applied in Tariff Decisions 2022 and 2023 resulting in a one-off reduction of the allowed revenues of GTS in 2025 of EUR 107 million;   </a:t>
            </a:r>
            <a:endParaRPr lang="en-US" sz="1400">
              <a:ea typeface="Verdana"/>
            </a:endParaRPr>
          </a:p>
          <a:p>
            <a:pPr>
              <a:spcBef>
                <a:spcPts val="300"/>
              </a:spcBef>
            </a:pPr>
            <a:r>
              <a:rPr lang="en-US" sz="1400"/>
              <a:t>In the event one or more representative organizations do not comply with the obligations as set out in the agreement (e.g. by launching an appeal on an excluded matter) the ACM will undo the one-off reduction of the 2025 allowed revenues of GTS. rebate of the rebate of EUR 107 million). </a:t>
            </a:r>
            <a:endParaRPr lang="nl-NL" sz="1400"/>
          </a:p>
          <a:p>
            <a:pPr>
              <a:spcBef>
                <a:spcPts val="300"/>
              </a:spcBef>
            </a:pPr>
            <a:r>
              <a:rPr lang="nl-NL" sz="1400" err="1"/>
              <a:t>Some</a:t>
            </a:r>
            <a:r>
              <a:rPr lang="nl-NL" sz="1400"/>
              <a:t> NC TAR </a:t>
            </a:r>
            <a:r>
              <a:rPr lang="nl-NL" sz="1400" err="1"/>
              <a:t>elements</a:t>
            </a:r>
            <a:r>
              <a:rPr lang="nl-NL" sz="1400"/>
              <a:t> </a:t>
            </a:r>
            <a:r>
              <a:rPr lang="nl-NL" sz="1400" err="1"/>
              <a:t>will</a:t>
            </a:r>
            <a:r>
              <a:rPr lang="nl-NL" sz="1400"/>
              <a:t> </a:t>
            </a:r>
            <a:r>
              <a:rPr lang="nl-NL" sz="1400" err="1"/>
              <a:t>be</a:t>
            </a:r>
            <a:r>
              <a:rPr lang="nl-NL" sz="1400"/>
              <a:t> </a:t>
            </a:r>
            <a:r>
              <a:rPr lang="nl-NL" sz="1400" err="1"/>
              <a:t>changed</a:t>
            </a:r>
            <a:r>
              <a:rPr lang="nl-NL" sz="1400"/>
              <a:t> (next sheet)</a:t>
            </a:r>
          </a:p>
          <a:p>
            <a:pPr marL="0" indent="0">
              <a:spcBef>
                <a:spcPts val="300"/>
              </a:spcBef>
              <a:buNone/>
            </a:pPr>
            <a:endParaRPr lang="nl-NL" sz="1200"/>
          </a:p>
          <a:p>
            <a:pPr marL="359410" indent="-359410">
              <a:spcBef>
                <a:spcPts val="300"/>
              </a:spcBef>
            </a:pPr>
            <a:endParaRPr lang="nl-NL" sz="1400">
              <a:ea typeface="Verdana"/>
            </a:endParaRPr>
          </a:p>
          <a:p>
            <a:pPr marL="719455" lvl="1" indent="-359410">
              <a:spcBef>
                <a:spcPts val="300"/>
              </a:spcBef>
            </a:pPr>
            <a:endParaRPr lang="nl-NL" sz="1100">
              <a:ea typeface="Verdana"/>
            </a:endParaRPr>
          </a:p>
          <a:p>
            <a:pPr marL="359410" indent="-359410">
              <a:spcBef>
                <a:spcPts val="300"/>
              </a:spcBef>
            </a:pPr>
            <a:endParaRPr lang="nl-NL" sz="1400">
              <a:ea typeface="Verdana"/>
            </a:endParaRPr>
          </a:p>
        </p:txBody>
      </p:sp>
      <p:sp>
        <p:nvSpPr>
          <p:cNvPr id="5" name="Tijdelijke aanduiding voor datum 4">
            <a:extLst>
              <a:ext uri="{FF2B5EF4-FFF2-40B4-BE49-F238E27FC236}">
                <a16:creationId xmlns:a16="http://schemas.microsoft.com/office/drawing/2014/main" id="{FF7F8BAC-72D2-0AC2-7452-A418B6A326D4}"/>
              </a:ext>
            </a:extLst>
          </p:cNvPr>
          <p:cNvSpPr>
            <a:spLocks noGrp="1"/>
          </p:cNvSpPr>
          <p:nvPr>
            <p:ph type="dt" sz="half" idx="10"/>
          </p:nvPr>
        </p:nvSpPr>
        <p:spPr/>
        <p:txBody>
          <a:bodyPr/>
          <a:lstStyle/>
          <a:p>
            <a:r>
              <a:rPr lang="nl-NL"/>
              <a:t>Groningen, 17 October 2023</a:t>
            </a:r>
            <a:endParaRPr lang="en-GB"/>
          </a:p>
        </p:txBody>
      </p:sp>
    </p:spTree>
    <p:extLst>
      <p:ext uri="{BB962C8B-B14F-4D97-AF65-F5344CB8AC3E}">
        <p14:creationId xmlns:p14="http://schemas.microsoft.com/office/powerpoint/2010/main" val="5356729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ijdelijke aanduiding voor inhoud 4">
            <a:extLst>
              <a:ext uri="{FF2B5EF4-FFF2-40B4-BE49-F238E27FC236}">
                <a16:creationId xmlns:a16="http://schemas.microsoft.com/office/drawing/2014/main" id="{E7A3E346-C286-E4F0-C2F6-71E8A2E7D531}"/>
              </a:ext>
            </a:extLst>
          </p:cNvPr>
          <p:cNvGraphicFramePr>
            <a:graphicFrameLocks noGrp="1"/>
          </p:cNvGraphicFramePr>
          <p:nvPr>
            <p:ph idx="1"/>
            <p:extLst>
              <p:ext uri="{D42A27DB-BD31-4B8C-83A1-F6EECF244321}">
                <p14:modId xmlns:p14="http://schemas.microsoft.com/office/powerpoint/2010/main" val="1233298961"/>
              </p:ext>
            </p:extLst>
          </p:nvPr>
        </p:nvGraphicFramePr>
        <p:xfrm>
          <a:off x="586807" y="1588471"/>
          <a:ext cx="8387072" cy="4880876"/>
        </p:xfrm>
        <a:graphic>
          <a:graphicData uri="http://schemas.openxmlformats.org/drawingml/2006/table">
            <a:tbl>
              <a:tblPr firstRow="1" bandRow="1">
                <a:tableStyleId>{F5AB1C69-6EDB-4FF4-983F-18BD219EF322}</a:tableStyleId>
              </a:tblPr>
              <a:tblGrid>
                <a:gridCol w="2548324">
                  <a:extLst>
                    <a:ext uri="{9D8B030D-6E8A-4147-A177-3AD203B41FA5}">
                      <a16:colId xmlns:a16="http://schemas.microsoft.com/office/drawing/2014/main" val="2590614143"/>
                    </a:ext>
                  </a:extLst>
                </a:gridCol>
                <a:gridCol w="2799994">
                  <a:extLst>
                    <a:ext uri="{9D8B030D-6E8A-4147-A177-3AD203B41FA5}">
                      <a16:colId xmlns:a16="http://schemas.microsoft.com/office/drawing/2014/main" val="580414726"/>
                    </a:ext>
                  </a:extLst>
                </a:gridCol>
                <a:gridCol w="3038754">
                  <a:extLst>
                    <a:ext uri="{9D8B030D-6E8A-4147-A177-3AD203B41FA5}">
                      <a16:colId xmlns:a16="http://schemas.microsoft.com/office/drawing/2014/main" val="2900632180"/>
                    </a:ext>
                  </a:extLst>
                </a:gridCol>
              </a:tblGrid>
              <a:tr h="805116">
                <a:tc>
                  <a:txBody>
                    <a:bodyPr/>
                    <a:lstStyle/>
                    <a:p>
                      <a:pPr algn="ctr">
                        <a:lnSpc>
                          <a:spcPct val="100000"/>
                        </a:lnSpc>
                        <a:spcAft>
                          <a:spcPts val="800"/>
                        </a:spcAft>
                      </a:pPr>
                      <a:r>
                        <a:rPr lang="en-GB" sz="1200" kern="1200">
                          <a:solidFill>
                            <a:schemeClr val="tx1"/>
                          </a:solidFill>
                          <a:effectLst/>
                        </a:rPr>
                        <a:t>Key elements</a:t>
                      </a:r>
                      <a:endParaRPr lang="nl-NL" sz="1200">
                        <a:solidFill>
                          <a:schemeClr val="tx1"/>
                        </a:solidFill>
                        <a:effectLst/>
                        <a:latin typeface="+mn-lt"/>
                        <a:ea typeface="Calibri" panose="020F0502020204030204" pitchFamily="34" charset="0"/>
                        <a:cs typeface="Times New Roman" panose="02020603050405020304" pitchFamily="18" charset="0"/>
                      </a:endParaRPr>
                    </a:p>
                  </a:txBody>
                  <a:tcPr marL="54640" marR="54640" marT="27320" marB="27320" anchor="ctr"/>
                </a:tc>
                <a:tc>
                  <a:txBody>
                    <a:bodyPr/>
                    <a:lstStyle/>
                    <a:p>
                      <a:pPr algn="ctr">
                        <a:lnSpc>
                          <a:spcPct val="100000"/>
                        </a:lnSpc>
                        <a:spcAft>
                          <a:spcPts val="800"/>
                        </a:spcAft>
                      </a:pPr>
                      <a:r>
                        <a:rPr lang="en-GB" sz="1200" kern="1200">
                          <a:solidFill>
                            <a:schemeClr val="tx1"/>
                          </a:solidFill>
                          <a:effectLst/>
                        </a:rPr>
                        <a:t>NC TAR 2020 -2024</a:t>
                      </a:r>
                      <a:endParaRPr lang="nl-NL" sz="1200">
                        <a:solidFill>
                          <a:schemeClr val="tx1"/>
                        </a:solidFill>
                        <a:effectLst/>
                        <a:latin typeface="+mn-lt"/>
                        <a:ea typeface="Calibri" panose="020F0502020204030204" pitchFamily="34" charset="0"/>
                        <a:cs typeface="Times New Roman" panose="02020603050405020304" pitchFamily="18" charset="0"/>
                      </a:endParaRPr>
                    </a:p>
                  </a:txBody>
                  <a:tcPr marL="54640" marR="54640" marT="27320" marB="27320" anchor="ctr"/>
                </a:tc>
                <a:tc>
                  <a:txBody>
                    <a:bodyPr/>
                    <a:lstStyle/>
                    <a:p>
                      <a:pPr algn="ctr">
                        <a:lnSpc>
                          <a:spcPct val="100000"/>
                        </a:lnSpc>
                        <a:spcAft>
                          <a:spcPts val="800"/>
                        </a:spcAft>
                      </a:pPr>
                      <a:endParaRPr lang="nl-NL" sz="1200">
                        <a:solidFill>
                          <a:schemeClr val="tx1"/>
                        </a:solidFill>
                        <a:effectLst/>
                      </a:endParaRPr>
                    </a:p>
                    <a:p>
                      <a:pPr lvl="0" algn="ctr">
                        <a:lnSpc>
                          <a:spcPct val="100000"/>
                        </a:lnSpc>
                        <a:spcAft>
                          <a:spcPts val="800"/>
                        </a:spcAft>
                        <a:buNone/>
                      </a:pPr>
                      <a:r>
                        <a:rPr lang="nl-NL" sz="1200" b="1" i="0" u="none" strike="noStrike" kern="1200" noProof="0">
                          <a:solidFill>
                            <a:schemeClr val="tx1"/>
                          </a:solidFill>
                          <a:latin typeface="Verdana"/>
                        </a:rPr>
                        <a:t>           NC TAR 2025 – 2029              </a:t>
                      </a:r>
                    </a:p>
                    <a:p>
                      <a:pPr lvl="0" algn="ctr">
                        <a:lnSpc>
                          <a:spcPct val="100000"/>
                        </a:lnSpc>
                        <a:spcAft>
                          <a:spcPts val="800"/>
                        </a:spcAft>
                        <a:buNone/>
                      </a:pPr>
                      <a:r>
                        <a:rPr lang="nl-NL" sz="1200" b="1" i="0" u="none" strike="noStrike" kern="1200" noProof="0">
                          <a:solidFill>
                            <a:schemeClr val="tx1"/>
                          </a:solidFill>
                          <a:latin typeface="Verdana"/>
                        </a:rPr>
                        <a:t> </a:t>
                      </a:r>
                      <a:r>
                        <a:rPr lang="nl-NL" sz="1200" kern="1200">
                          <a:solidFill>
                            <a:schemeClr val="accent1">
                              <a:lumMod val="75000"/>
                            </a:schemeClr>
                          </a:solidFill>
                          <a:latin typeface="+mj-lt"/>
                          <a:ea typeface="+mj-ea"/>
                          <a:cs typeface="+mj-cs"/>
                        </a:rPr>
                        <a:t>Empty box means </a:t>
                      </a:r>
                      <a:r>
                        <a:rPr lang="nl-NL" sz="1200" kern="1200" err="1">
                          <a:solidFill>
                            <a:schemeClr val="accent1">
                              <a:lumMod val="75000"/>
                            </a:schemeClr>
                          </a:solidFill>
                          <a:latin typeface="+mj-lt"/>
                          <a:ea typeface="+mj-ea"/>
                          <a:cs typeface="+mj-cs"/>
                        </a:rPr>
                        <a:t>not</a:t>
                      </a:r>
                      <a:r>
                        <a:rPr lang="nl-NL" sz="1200" kern="1200">
                          <a:solidFill>
                            <a:schemeClr val="accent1">
                              <a:lumMod val="75000"/>
                            </a:schemeClr>
                          </a:solidFill>
                          <a:latin typeface="+mj-lt"/>
                          <a:ea typeface="+mj-ea"/>
                          <a:cs typeface="+mj-cs"/>
                        </a:rPr>
                        <a:t> </a:t>
                      </a:r>
                      <a:r>
                        <a:rPr lang="nl-NL" sz="1200" kern="1200" err="1">
                          <a:solidFill>
                            <a:schemeClr val="accent1">
                              <a:lumMod val="75000"/>
                            </a:schemeClr>
                          </a:solidFill>
                          <a:latin typeface="+mj-lt"/>
                          <a:ea typeface="+mj-ea"/>
                          <a:cs typeface="+mj-cs"/>
                        </a:rPr>
                        <a:t>changed</a:t>
                      </a:r>
                      <a:endParaRPr lang="nl-NL" sz="1200">
                        <a:solidFill>
                          <a:schemeClr val="tx1"/>
                        </a:solidFill>
                        <a:effectLst/>
                        <a:latin typeface="+mn-lt"/>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380619608"/>
                  </a:ext>
                </a:extLst>
              </a:tr>
              <a:tr h="353547">
                <a:tc>
                  <a:txBody>
                    <a:bodyPr/>
                    <a:lstStyle/>
                    <a:p>
                      <a:pPr>
                        <a:lnSpc>
                          <a:spcPct val="100000"/>
                        </a:lnSpc>
                        <a:spcAft>
                          <a:spcPts val="0"/>
                        </a:spcAft>
                      </a:pPr>
                      <a:r>
                        <a:rPr lang="en-GB" sz="1200" kern="1200">
                          <a:effectLst/>
                        </a:rPr>
                        <a:t>Services</a:t>
                      </a:r>
                      <a:endParaRPr lang="nl-NL" sz="1200">
                        <a:effectLst/>
                        <a:latin typeface="+mn-lt"/>
                        <a:ea typeface="Calibri" panose="020F0502020204030204" pitchFamily="34" charset="0"/>
                        <a:cs typeface="Times New Roman" panose="02020603050405020304" pitchFamily="18" charset="0"/>
                      </a:endParaRPr>
                    </a:p>
                  </a:txBody>
                  <a:tcPr marL="54640" marR="54640" marT="27320" marB="27320" anchor="ctr"/>
                </a:tc>
                <a:tc>
                  <a:txBody>
                    <a:bodyPr/>
                    <a:lstStyle/>
                    <a:p>
                      <a:pPr marL="71755" algn="l">
                        <a:lnSpc>
                          <a:spcPct val="100000"/>
                        </a:lnSpc>
                        <a:spcAft>
                          <a:spcPts val="0"/>
                        </a:spcAft>
                      </a:pPr>
                      <a:r>
                        <a:rPr lang="en-GB" sz="1200" kern="1200">
                          <a:effectLst/>
                        </a:rPr>
                        <a:t>All five legal GTS tasks labelled as transmission service</a:t>
                      </a:r>
                      <a:endParaRPr lang="nl-NL" sz="1200">
                        <a:effectLst/>
                        <a:latin typeface="+mn-lt"/>
                        <a:ea typeface="Calibri" panose="020F0502020204030204" pitchFamily="34" charset="0"/>
                        <a:cs typeface="Times New Roman" panose="02020603050405020304" pitchFamily="18" charset="0"/>
                      </a:endParaRPr>
                    </a:p>
                  </a:txBody>
                  <a:tcPr marL="54640" marR="54640" marT="27320" marB="27320" anchor="ctr"/>
                </a:tc>
                <a:tc>
                  <a:txBody>
                    <a:bodyPr/>
                    <a:lstStyle/>
                    <a:p>
                      <a:pPr marL="72000" algn="l">
                        <a:lnSpc>
                          <a:spcPct val="100000"/>
                        </a:lnSpc>
                        <a:spcAft>
                          <a:spcPts val="0"/>
                        </a:spcAft>
                      </a:pPr>
                      <a:endParaRPr lang="nl-NL" sz="1200">
                        <a:effectLst/>
                        <a:latin typeface="+mn-lt"/>
                        <a:ea typeface="Calibri" panose="020F0502020204030204" pitchFamily="34" charset="0"/>
                        <a:cs typeface="Times New Roman" panose="02020603050405020304" pitchFamily="18" charset="0"/>
                      </a:endParaRPr>
                    </a:p>
                  </a:txBody>
                  <a:tcPr marL="54640" marR="54640" marT="27320" marB="27320" anchor="ctr"/>
                </a:tc>
                <a:extLst>
                  <a:ext uri="{0D108BD9-81ED-4DB2-BD59-A6C34878D82A}">
                    <a16:rowId xmlns:a16="http://schemas.microsoft.com/office/drawing/2014/main" val="776426190"/>
                  </a:ext>
                </a:extLst>
              </a:tr>
              <a:tr h="199749">
                <a:tc>
                  <a:txBody>
                    <a:bodyPr/>
                    <a:lstStyle/>
                    <a:p>
                      <a:pPr>
                        <a:lnSpc>
                          <a:spcPct val="100000"/>
                        </a:lnSpc>
                        <a:spcAft>
                          <a:spcPts val="0"/>
                        </a:spcAft>
                      </a:pPr>
                      <a:r>
                        <a:rPr lang="en-GB" sz="1200" kern="1200">
                          <a:effectLst/>
                        </a:rPr>
                        <a:t>Reference Price Methodology</a:t>
                      </a:r>
                      <a:endParaRPr lang="nl-NL" sz="1200">
                        <a:effectLst/>
                        <a:latin typeface="+mn-lt"/>
                        <a:ea typeface="Calibri" panose="020F0502020204030204" pitchFamily="34" charset="0"/>
                        <a:cs typeface="Times New Roman" panose="02020603050405020304" pitchFamily="18" charset="0"/>
                      </a:endParaRPr>
                    </a:p>
                  </a:txBody>
                  <a:tcPr marL="54640" marR="54640" marT="27320" marB="27320" anchor="ctr"/>
                </a:tc>
                <a:tc>
                  <a:txBody>
                    <a:bodyPr/>
                    <a:lstStyle/>
                    <a:p>
                      <a:pPr marL="71755" algn="l">
                        <a:lnSpc>
                          <a:spcPct val="100000"/>
                        </a:lnSpc>
                        <a:spcAft>
                          <a:spcPts val="0"/>
                        </a:spcAft>
                      </a:pPr>
                      <a:r>
                        <a:rPr lang="en-GB" sz="1200" kern="1200">
                          <a:effectLst/>
                        </a:rPr>
                        <a:t>Postage stamp</a:t>
                      </a:r>
                      <a:endParaRPr lang="nl-NL" sz="1200">
                        <a:effectLst/>
                        <a:latin typeface="+mn-lt"/>
                        <a:ea typeface="Calibri" panose="020F0502020204030204" pitchFamily="34" charset="0"/>
                        <a:cs typeface="Times New Roman" panose="02020603050405020304" pitchFamily="18" charset="0"/>
                      </a:endParaRPr>
                    </a:p>
                  </a:txBody>
                  <a:tcPr marL="54640" marR="54640" marT="27320" marB="27320" anchor="ctr"/>
                </a:tc>
                <a:tc>
                  <a:txBody>
                    <a:bodyPr/>
                    <a:lstStyle/>
                    <a:p>
                      <a:pPr marL="72000" algn="l">
                        <a:lnSpc>
                          <a:spcPct val="100000"/>
                        </a:lnSpc>
                        <a:spcAft>
                          <a:spcPts val="0"/>
                        </a:spcAft>
                      </a:pPr>
                      <a:endParaRPr lang="nl-NL" sz="1200">
                        <a:effectLst/>
                        <a:latin typeface="+mn-lt"/>
                        <a:ea typeface="Calibri" panose="020F0502020204030204" pitchFamily="34" charset="0"/>
                        <a:cs typeface="Times New Roman" panose="02020603050405020304" pitchFamily="18" charset="0"/>
                      </a:endParaRPr>
                    </a:p>
                  </a:txBody>
                  <a:tcPr marL="54640" marR="54640" marT="27320" marB="27320" anchor="ctr"/>
                </a:tc>
                <a:extLst>
                  <a:ext uri="{0D108BD9-81ED-4DB2-BD59-A6C34878D82A}">
                    <a16:rowId xmlns:a16="http://schemas.microsoft.com/office/drawing/2014/main" val="585241947"/>
                  </a:ext>
                </a:extLst>
              </a:tr>
              <a:tr h="199749">
                <a:tc>
                  <a:txBody>
                    <a:bodyPr/>
                    <a:lstStyle/>
                    <a:p>
                      <a:pPr>
                        <a:lnSpc>
                          <a:spcPct val="100000"/>
                        </a:lnSpc>
                        <a:spcAft>
                          <a:spcPts val="0"/>
                        </a:spcAft>
                      </a:pPr>
                      <a:r>
                        <a:rPr lang="en-US" sz="1200" kern="1200">
                          <a:effectLst/>
                        </a:rPr>
                        <a:t>Share allowed revenue entry</a:t>
                      </a:r>
                      <a:endParaRPr lang="nl-NL" sz="1200">
                        <a:effectLst/>
                        <a:latin typeface="+mn-lt"/>
                        <a:ea typeface="Calibri" panose="020F0502020204030204" pitchFamily="34" charset="0"/>
                        <a:cs typeface="Times New Roman" panose="02020603050405020304" pitchFamily="18" charset="0"/>
                      </a:endParaRPr>
                    </a:p>
                  </a:txBody>
                  <a:tcPr marL="54640" marR="54640" marT="27320" marB="27320" anchor="ctr"/>
                </a:tc>
                <a:tc>
                  <a:txBody>
                    <a:bodyPr/>
                    <a:lstStyle/>
                    <a:p>
                      <a:pPr marL="71755" algn="l">
                        <a:lnSpc>
                          <a:spcPct val="100000"/>
                        </a:lnSpc>
                        <a:spcAft>
                          <a:spcPts val="0"/>
                        </a:spcAft>
                      </a:pPr>
                      <a:r>
                        <a:rPr lang="en-GB" sz="1200" kern="1200">
                          <a:effectLst/>
                        </a:rPr>
                        <a:t>40% ex ante</a:t>
                      </a:r>
                      <a:endParaRPr lang="nl-NL" sz="1200">
                        <a:effectLst/>
                        <a:latin typeface="+mn-lt"/>
                        <a:ea typeface="Calibri" panose="020F0502020204030204" pitchFamily="34" charset="0"/>
                        <a:cs typeface="Times New Roman" panose="02020603050405020304" pitchFamily="18" charset="0"/>
                      </a:endParaRPr>
                    </a:p>
                  </a:txBody>
                  <a:tcPr marL="54640" marR="54640" marT="27320" marB="27320" anchor="ctr"/>
                </a:tc>
                <a:tc>
                  <a:txBody>
                    <a:bodyPr/>
                    <a:lstStyle/>
                    <a:p>
                      <a:pPr marL="72000" algn="l">
                        <a:lnSpc>
                          <a:spcPct val="100000"/>
                        </a:lnSpc>
                        <a:spcAft>
                          <a:spcPts val="0"/>
                        </a:spcAft>
                      </a:pPr>
                      <a:endParaRPr lang="nl-NL" sz="1200">
                        <a:effectLst/>
                        <a:latin typeface="+mn-lt"/>
                        <a:ea typeface="Calibri" panose="020F0502020204030204" pitchFamily="34" charset="0"/>
                        <a:cs typeface="Times New Roman" panose="02020603050405020304" pitchFamily="18" charset="0"/>
                      </a:endParaRPr>
                    </a:p>
                  </a:txBody>
                  <a:tcPr marL="54640" marR="54640" marT="27320" marB="27320" anchor="ctr"/>
                </a:tc>
                <a:extLst>
                  <a:ext uri="{0D108BD9-81ED-4DB2-BD59-A6C34878D82A}">
                    <a16:rowId xmlns:a16="http://schemas.microsoft.com/office/drawing/2014/main" val="1061991052"/>
                  </a:ext>
                </a:extLst>
              </a:tr>
              <a:tr h="199749">
                <a:tc>
                  <a:txBody>
                    <a:bodyPr/>
                    <a:lstStyle/>
                    <a:p>
                      <a:pPr>
                        <a:lnSpc>
                          <a:spcPct val="100000"/>
                        </a:lnSpc>
                        <a:spcAft>
                          <a:spcPts val="0"/>
                        </a:spcAft>
                      </a:pPr>
                      <a:r>
                        <a:rPr lang="en-US" sz="1200" kern="1200">
                          <a:effectLst/>
                        </a:rPr>
                        <a:t>Share allowed revenue exit</a:t>
                      </a:r>
                      <a:endParaRPr lang="nl-NL" sz="1200">
                        <a:effectLst/>
                        <a:latin typeface="+mn-lt"/>
                        <a:ea typeface="Calibri" panose="020F0502020204030204" pitchFamily="34" charset="0"/>
                        <a:cs typeface="Times New Roman" panose="02020603050405020304" pitchFamily="18" charset="0"/>
                      </a:endParaRPr>
                    </a:p>
                  </a:txBody>
                  <a:tcPr marL="54640" marR="54640" marT="27320" marB="27320" anchor="ctr"/>
                </a:tc>
                <a:tc>
                  <a:txBody>
                    <a:bodyPr/>
                    <a:lstStyle/>
                    <a:p>
                      <a:pPr marL="71755" algn="l">
                        <a:lnSpc>
                          <a:spcPct val="100000"/>
                        </a:lnSpc>
                        <a:spcAft>
                          <a:spcPts val="0"/>
                        </a:spcAft>
                      </a:pPr>
                      <a:r>
                        <a:rPr lang="en-GB" sz="1200" kern="1200">
                          <a:effectLst/>
                        </a:rPr>
                        <a:t>60% ex ante</a:t>
                      </a:r>
                      <a:endParaRPr lang="nl-NL" sz="1200">
                        <a:effectLst/>
                        <a:latin typeface="+mn-lt"/>
                        <a:ea typeface="Calibri" panose="020F0502020204030204" pitchFamily="34" charset="0"/>
                        <a:cs typeface="Times New Roman" panose="02020603050405020304" pitchFamily="18" charset="0"/>
                      </a:endParaRPr>
                    </a:p>
                  </a:txBody>
                  <a:tcPr marL="54640" marR="54640" marT="27320" marB="27320" anchor="ctr"/>
                </a:tc>
                <a:tc>
                  <a:txBody>
                    <a:bodyPr/>
                    <a:lstStyle/>
                    <a:p>
                      <a:pPr marL="72000" algn="l">
                        <a:lnSpc>
                          <a:spcPct val="100000"/>
                        </a:lnSpc>
                        <a:spcAft>
                          <a:spcPts val="0"/>
                        </a:spcAft>
                      </a:pPr>
                      <a:endParaRPr lang="nl-NL" sz="1200">
                        <a:effectLst/>
                        <a:latin typeface="+mn-lt"/>
                        <a:ea typeface="Calibri" panose="020F0502020204030204" pitchFamily="34" charset="0"/>
                        <a:cs typeface="Times New Roman" panose="02020603050405020304" pitchFamily="18" charset="0"/>
                      </a:endParaRPr>
                    </a:p>
                  </a:txBody>
                  <a:tcPr marL="54640" marR="54640" marT="27320" marB="27320" anchor="ctr"/>
                </a:tc>
                <a:extLst>
                  <a:ext uri="{0D108BD9-81ED-4DB2-BD59-A6C34878D82A}">
                    <a16:rowId xmlns:a16="http://schemas.microsoft.com/office/drawing/2014/main" val="2414564932"/>
                  </a:ext>
                </a:extLst>
              </a:tr>
              <a:tr h="507345">
                <a:tc>
                  <a:txBody>
                    <a:bodyPr/>
                    <a:lstStyle/>
                    <a:p>
                      <a:pPr>
                        <a:lnSpc>
                          <a:spcPct val="100000"/>
                        </a:lnSpc>
                        <a:spcAft>
                          <a:spcPts val="0"/>
                        </a:spcAft>
                      </a:pPr>
                      <a:r>
                        <a:rPr lang="en-GB" sz="1200" kern="1200">
                          <a:effectLst/>
                        </a:rPr>
                        <a:t>Storage discount</a:t>
                      </a:r>
                      <a:endParaRPr lang="nl-NL" sz="1200">
                        <a:effectLst/>
                        <a:latin typeface="+mn-lt"/>
                        <a:ea typeface="Calibri" panose="020F0502020204030204" pitchFamily="34" charset="0"/>
                        <a:cs typeface="Times New Roman" panose="02020603050405020304" pitchFamily="18" charset="0"/>
                      </a:endParaRPr>
                    </a:p>
                  </a:txBody>
                  <a:tcPr marL="54640" marR="54640" marT="27320" marB="27320" anchor="ctr"/>
                </a:tc>
                <a:tc>
                  <a:txBody>
                    <a:bodyPr/>
                    <a:lstStyle/>
                    <a:p>
                      <a:pPr marL="71755" algn="l">
                        <a:lnSpc>
                          <a:spcPct val="100000"/>
                        </a:lnSpc>
                        <a:spcAft>
                          <a:spcPts val="0"/>
                        </a:spcAft>
                      </a:pPr>
                      <a:r>
                        <a:rPr lang="en-GB" sz="1200" kern="1200">
                          <a:effectLst/>
                        </a:rPr>
                        <a:t>60%</a:t>
                      </a:r>
                      <a:endParaRPr lang="nl-NL" sz="1200">
                        <a:effectLst/>
                        <a:latin typeface="+mn-lt"/>
                        <a:ea typeface="Calibri" panose="020F0502020204030204" pitchFamily="34" charset="0"/>
                        <a:cs typeface="Times New Roman" panose="02020603050405020304" pitchFamily="18" charset="0"/>
                      </a:endParaRPr>
                    </a:p>
                  </a:txBody>
                  <a:tcPr marL="54640" marR="54640" marT="27320" marB="27320" anchor="ctr"/>
                </a:tc>
                <a:tc>
                  <a:txBody>
                    <a:bodyPr/>
                    <a:lstStyle/>
                    <a:p>
                      <a:pPr marL="71755" algn="l">
                        <a:lnSpc>
                          <a:spcPct val="100000"/>
                        </a:lnSpc>
                        <a:spcAft>
                          <a:spcPts val="0"/>
                        </a:spcAft>
                      </a:pPr>
                      <a:r>
                        <a:rPr lang="en-GB" sz="1200" kern="1200">
                          <a:effectLst/>
                        </a:rPr>
                        <a:t>75%: in case of closed loop</a:t>
                      </a:r>
                    </a:p>
                    <a:p>
                      <a:pPr marL="71755" algn="l">
                        <a:lnSpc>
                          <a:spcPct val="100000"/>
                        </a:lnSpc>
                        <a:spcAft>
                          <a:spcPts val="0"/>
                        </a:spcAft>
                      </a:pPr>
                      <a:r>
                        <a:rPr lang="en-GB" sz="1200" kern="1200">
                          <a:effectLst/>
                        </a:rPr>
                        <a:t>0%: in case of cross-border flow</a:t>
                      </a:r>
                    </a:p>
                    <a:p>
                      <a:pPr marL="71755" algn="l">
                        <a:lnSpc>
                          <a:spcPct val="100000"/>
                        </a:lnSpc>
                        <a:spcAft>
                          <a:spcPts val="0"/>
                        </a:spcAft>
                      </a:pPr>
                      <a:r>
                        <a:rPr lang="en-GB" sz="1200" kern="1200">
                          <a:effectLst/>
                          <a:latin typeface="+mn-lt"/>
                          <a:ea typeface="Calibri" panose="020F0502020204030204" pitchFamily="34" charset="0"/>
                          <a:cs typeface="Times New Roman"/>
                        </a:rPr>
                        <a:t>VGN/SSO/GTS to develop solution</a:t>
                      </a:r>
                      <a:endParaRPr lang="nl-NL" sz="1200">
                        <a:effectLst/>
                        <a:latin typeface="+mn-lt"/>
                        <a:ea typeface="Calibri" panose="020F0502020204030204" pitchFamily="34" charset="0"/>
                        <a:cs typeface="Times New Roman"/>
                      </a:endParaRPr>
                    </a:p>
                  </a:txBody>
                  <a:tcPr marL="54640" marR="54640" marT="27320" marB="27320" anchor="ctr"/>
                </a:tc>
                <a:extLst>
                  <a:ext uri="{0D108BD9-81ED-4DB2-BD59-A6C34878D82A}">
                    <a16:rowId xmlns:a16="http://schemas.microsoft.com/office/drawing/2014/main" val="739727375"/>
                  </a:ext>
                </a:extLst>
              </a:tr>
              <a:tr h="661143">
                <a:tc>
                  <a:txBody>
                    <a:bodyPr/>
                    <a:lstStyle/>
                    <a:p>
                      <a:pPr>
                        <a:lnSpc>
                          <a:spcPct val="100000"/>
                        </a:lnSpc>
                        <a:spcAft>
                          <a:spcPts val="0"/>
                        </a:spcAft>
                      </a:pPr>
                      <a:r>
                        <a:rPr lang="en-GB" sz="1200" kern="1200">
                          <a:effectLst/>
                        </a:rPr>
                        <a:t>LNG discount</a:t>
                      </a:r>
                      <a:endParaRPr lang="nl-NL" sz="1200">
                        <a:effectLst/>
                        <a:latin typeface="+mn-lt"/>
                        <a:ea typeface="Calibri" panose="020F0502020204030204" pitchFamily="34" charset="0"/>
                        <a:cs typeface="Times New Roman" panose="02020603050405020304" pitchFamily="18" charset="0"/>
                      </a:endParaRPr>
                    </a:p>
                  </a:txBody>
                  <a:tcPr marL="54640" marR="54640" marT="27320" marB="27320" anchor="ctr"/>
                </a:tc>
                <a:tc>
                  <a:txBody>
                    <a:bodyPr/>
                    <a:lstStyle/>
                    <a:p>
                      <a:pPr marL="71755" algn="l">
                        <a:lnSpc>
                          <a:spcPct val="100000"/>
                        </a:lnSpc>
                        <a:spcAft>
                          <a:spcPts val="0"/>
                        </a:spcAft>
                      </a:pPr>
                      <a:r>
                        <a:rPr lang="en-GB" sz="1200" kern="1200">
                          <a:effectLst/>
                        </a:rPr>
                        <a:t>0%</a:t>
                      </a:r>
                      <a:endParaRPr lang="nl-NL" sz="1200">
                        <a:effectLst/>
                        <a:latin typeface="+mn-lt"/>
                        <a:ea typeface="Calibri" panose="020F0502020204030204" pitchFamily="34" charset="0"/>
                        <a:cs typeface="Times New Roman" panose="02020603050405020304" pitchFamily="18" charset="0"/>
                      </a:endParaRPr>
                    </a:p>
                  </a:txBody>
                  <a:tcPr marL="54640" marR="54640" marT="27320" marB="27320" anchor="ctr"/>
                </a:tc>
                <a:tc>
                  <a:txBody>
                    <a:bodyPr/>
                    <a:lstStyle/>
                    <a:p>
                      <a:pPr marL="71755" algn="l">
                        <a:lnSpc>
                          <a:spcPct val="100000"/>
                        </a:lnSpc>
                        <a:spcAft>
                          <a:spcPts val="0"/>
                        </a:spcAft>
                      </a:pPr>
                      <a:r>
                        <a:rPr lang="en-GB" sz="1200" kern="1200">
                          <a:effectLst/>
                        </a:rPr>
                        <a:t>2025, 2026: 20%</a:t>
                      </a:r>
                    </a:p>
                    <a:p>
                      <a:pPr marL="71755" algn="l">
                        <a:lnSpc>
                          <a:spcPct val="100000"/>
                        </a:lnSpc>
                        <a:spcAft>
                          <a:spcPts val="0"/>
                        </a:spcAft>
                      </a:pPr>
                      <a:r>
                        <a:rPr lang="en-GB" sz="1200" kern="1200">
                          <a:effectLst/>
                        </a:rPr>
                        <a:t>2027/2028/2029: conditional 20% </a:t>
                      </a:r>
                    </a:p>
                    <a:p>
                      <a:pPr marL="143510" algn="l">
                        <a:lnSpc>
                          <a:spcPct val="100000"/>
                        </a:lnSpc>
                        <a:spcAft>
                          <a:spcPts val="0"/>
                        </a:spcAft>
                      </a:pPr>
                      <a:r>
                        <a:rPr lang="en-GB" sz="1200" kern="1200">
                          <a:effectLst/>
                        </a:rPr>
                        <a:t>In case average gas price </a:t>
                      </a:r>
                      <a:r>
                        <a:rPr lang="nl-NL" sz="1200"/>
                        <a:t>&gt; 37,5 EUR/MWh and LNG share &gt; 25%</a:t>
                      </a:r>
                      <a:endParaRPr lang="nl-NL" sz="1200">
                        <a:effectLst/>
                        <a:latin typeface="+mn-lt"/>
                        <a:ea typeface="Calibri" panose="020F0502020204030204" pitchFamily="34" charset="0"/>
                        <a:cs typeface="Times New Roman" panose="02020603050405020304" pitchFamily="18" charset="0"/>
                      </a:endParaRPr>
                    </a:p>
                  </a:txBody>
                  <a:tcPr marL="54640" marR="54640" marT="27320" marB="27320" anchor="ctr"/>
                </a:tc>
                <a:extLst>
                  <a:ext uri="{0D108BD9-81ED-4DB2-BD59-A6C34878D82A}">
                    <a16:rowId xmlns:a16="http://schemas.microsoft.com/office/drawing/2014/main" val="4194718457"/>
                  </a:ext>
                </a:extLst>
              </a:tr>
              <a:tr h="220054">
                <a:tc>
                  <a:txBody>
                    <a:bodyPr/>
                    <a:lstStyle/>
                    <a:p>
                      <a:pPr>
                        <a:lnSpc>
                          <a:spcPct val="100000"/>
                        </a:lnSpc>
                        <a:spcAft>
                          <a:spcPts val="0"/>
                        </a:spcAft>
                      </a:pPr>
                      <a:r>
                        <a:rPr lang="en-GB" sz="1200" kern="1200">
                          <a:effectLst/>
                        </a:rPr>
                        <a:t>Multiplier D and WD product</a:t>
                      </a:r>
                      <a:endParaRPr lang="nl-NL" sz="1200">
                        <a:effectLst/>
                        <a:latin typeface="+mn-lt"/>
                        <a:ea typeface="Calibri" panose="020F0502020204030204" pitchFamily="34" charset="0"/>
                        <a:cs typeface="Times New Roman" panose="02020603050405020304" pitchFamily="18" charset="0"/>
                      </a:endParaRPr>
                    </a:p>
                  </a:txBody>
                  <a:tcPr marL="54640" marR="54640" marT="27320" marB="27320" anchor="ctr"/>
                </a:tc>
                <a:tc>
                  <a:txBody>
                    <a:bodyPr/>
                    <a:lstStyle/>
                    <a:p>
                      <a:pPr marL="71755" algn="l">
                        <a:lnSpc>
                          <a:spcPct val="100000"/>
                        </a:lnSpc>
                        <a:spcAft>
                          <a:spcPts val="0"/>
                        </a:spcAft>
                      </a:pPr>
                      <a:r>
                        <a:rPr lang="en-GB" sz="1200" kern="1200">
                          <a:effectLst/>
                        </a:rPr>
                        <a:t>1,75</a:t>
                      </a:r>
                      <a:endParaRPr lang="nl-NL" sz="1200">
                        <a:effectLst/>
                        <a:latin typeface="+mn-lt"/>
                        <a:ea typeface="Calibri" panose="020F0502020204030204" pitchFamily="34" charset="0"/>
                        <a:cs typeface="Times New Roman" panose="02020603050405020304" pitchFamily="18" charset="0"/>
                      </a:endParaRPr>
                    </a:p>
                  </a:txBody>
                  <a:tcPr marL="54640" marR="54640" marT="27320" marB="27320" anchor="ctr"/>
                </a:tc>
                <a:tc>
                  <a:txBody>
                    <a:bodyPr/>
                    <a:lstStyle/>
                    <a:p>
                      <a:pPr marL="72000" algn="l">
                        <a:lnSpc>
                          <a:spcPct val="100000"/>
                        </a:lnSpc>
                        <a:spcAft>
                          <a:spcPts val="0"/>
                        </a:spcAft>
                      </a:pPr>
                      <a:endParaRPr lang="nl-NL" sz="1200">
                        <a:effectLst/>
                        <a:latin typeface="+mn-lt"/>
                        <a:ea typeface="Calibri" panose="020F0502020204030204" pitchFamily="34" charset="0"/>
                        <a:cs typeface="Times New Roman" panose="02020603050405020304" pitchFamily="18" charset="0"/>
                      </a:endParaRPr>
                    </a:p>
                  </a:txBody>
                  <a:tcPr marL="54640" marR="54640" marT="27320" marB="27320" anchor="ctr"/>
                </a:tc>
                <a:extLst>
                  <a:ext uri="{0D108BD9-81ED-4DB2-BD59-A6C34878D82A}">
                    <a16:rowId xmlns:a16="http://schemas.microsoft.com/office/drawing/2014/main" val="1404365078"/>
                  </a:ext>
                </a:extLst>
              </a:tr>
              <a:tr h="199749">
                <a:tc>
                  <a:txBody>
                    <a:bodyPr/>
                    <a:lstStyle/>
                    <a:p>
                      <a:pPr>
                        <a:lnSpc>
                          <a:spcPct val="100000"/>
                        </a:lnSpc>
                        <a:spcAft>
                          <a:spcPts val="0"/>
                        </a:spcAft>
                      </a:pPr>
                      <a:r>
                        <a:rPr lang="en-GB" sz="1200" kern="1200">
                          <a:effectLst/>
                        </a:rPr>
                        <a:t>Multiplier for M product</a:t>
                      </a:r>
                      <a:endParaRPr lang="nl-NL" sz="1200">
                        <a:effectLst/>
                        <a:latin typeface="+mn-lt"/>
                        <a:ea typeface="Calibri" panose="020F0502020204030204" pitchFamily="34" charset="0"/>
                        <a:cs typeface="Times New Roman" panose="02020603050405020304" pitchFamily="18" charset="0"/>
                      </a:endParaRPr>
                    </a:p>
                  </a:txBody>
                  <a:tcPr marL="54640" marR="54640" marT="27320" marB="27320" anchor="ctr"/>
                </a:tc>
                <a:tc>
                  <a:txBody>
                    <a:bodyPr/>
                    <a:lstStyle/>
                    <a:p>
                      <a:pPr marL="71755" algn="l">
                        <a:lnSpc>
                          <a:spcPct val="100000"/>
                        </a:lnSpc>
                        <a:spcAft>
                          <a:spcPts val="0"/>
                        </a:spcAft>
                      </a:pPr>
                      <a:r>
                        <a:rPr lang="en-GB" sz="1200" kern="1200">
                          <a:effectLst/>
                        </a:rPr>
                        <a:t>1,50</a:t>
                      </a:r>
                      <a:endParaRPr lang="nl-NL" sz="1200">
                        <a:effectLst/>
                        <a:latin typeface="+mn-lt"/>
                        <a:ea typeface="Calibri" panose="020F0502020204030204" pitchFamily="34" charset="0"/>
                        <a:cs typeface="Times New Roman" panose="02020603050405020304" pitchFamily="18" charset="0"/>
                      </a:endParaRPr>
                    </a:p>
                  </a:txBody>
                  <a:tcPr marL="54640" marR="54640" marT="27320" marB="27320" anchor="ctr"/>
                </a:tc>
                <a:tc>
                  <a:txBody>
                    <a:bodyPr/>
                    <a:lstStyle/>
                    <a:p>
                      <a:pPr marL="72000" algn="l">
                        <a:lnSpc>
                          <a:spcPct val="100000"/>
                        </a:lnSpc>
                        <a:spcAft>
                          <a:spcPts val="0"/>
                        </a:spcAft>
                      </a:pPr>
                      <a:endParaRPr lang="nl-NL" sz="1200">
                        <a:effectLst/>
                        <a:latin typeface="+mn-lt"/>
                        <a:ea typeface="Calibri" panose="020F0502020204030204" pitchFamily="34" charset="0"/>
                        <a:cs typeface="Times New Roman" panose="02020603050405020304" pitchFamily="18" charset="0"/>
                      </a:endParaRPr>
                    </a:p>
                  </a:txBody>
                  <a:tcPr marL="54640" marR="54640" marT="27320" marB="27320" anchor="ctr"/>
                </a:tc>
                <a:extLst>
                  <a:ext uri="{0D108BD9-81ED-4DB2-BD59-A6C34878D82A}">
                    <a16:rowId xmlns:a16="http://schemas.microsoft.com/office/drawing/2014/main" val="2364778398"/>
                  </a:ext>
                </a:extLst>
              </a:tr>
              <a:tr h="199749">
                <a:tc>
                  <a:txBody>
                    <a:bodyPr/>
                    <a:lstStyle/>
                    <a:p>
                      <a:pPr>
                        <a:lnSpc>
                          <a:spcPct val="100000"/>
                        </a:lnSpc>
                        <a:spcAft>
                          <a:spcPts val="0"/>
                        </a:spcAft>
                      </a:pPr>
                      <a:r>
                        <a:rPr lang="en-GB" sz="1200" kern="1200">
                          <a:effectLst/>
                        </a:rPr>
                        <a:t>Multiplier for Q product</a:t>
                      </a:r>
                      <a:endParaRPr lang="nl-NL" sz="1200">
                        <a:effectLst/>
                        <a:latin typeface="+mn-lt"/>
                        <a:ea typeface="Calibri" panose="020F0502020204030204" pitchFamily="34" charset="0"/>
                        <a:cs typeface="Times New Roman" panose="02020603050405020304" pitchFamily="18" charset="0"/>
                      </a:endParaRPr>
                    </a:p>
                  </a:txBody>
                  <a:tcPr marL="54640" marR="54640" marT="27320" marB="27320" anchor="ctr"/>
                </a:tc>
                <a:tc>
                  <a:txBody>
                    <a:bodyPr/>
                    <a:lstStyle/>
                    <a:p>
                      <a:pPr marL="71755" algn="l">
                        <a:lnSpc>
                          <a:spcPct val="100000"/>
                        </a:lnSpc>
                        <a:spcAft>
                          <a:spcPts val="0"/>
                        </a:spcAft>
                      </a:pPr>
                      <a:r>
                        <a:rPr lang="en-GB" sz="1200" kern="1200">
                          <a:effectLst/>
                        </a:rPr>
                        <a:t>1,25</a:t>
                      </a:r>
                      <a:endParaRPr lang="nl-NL" sz="1200">
                        <a:effectLst/>
                        <a:latin typeface="+mn-lt"/>
                        <a:ea typeface="Calibri" panose="020F0502020204030204" pitchFamily="34" charset="0"/>
                        <a:cs typeface="Times New Roman" panose="02020603050405020304" pitchFamily="18" charset="0"/>
                      </a:endParaRPr>
                    </a:p>
                  </a:txBody>
                  <a:tcPr marL="54640" marR="54640" marT="27320" marB="27320" anchor="ctr"/>
                </a:tc>
                <a:tc>
                  <a:txBody>
                    <a:bodyPr/>
                    <a:lstStyle/>
                    <a:p>
                      <a:pPr marL="72000" algn="l">
                        <a:lnSpc>
                          <a:spcPct val="100000"/>
                        </a:lnSpc>
                        <a:spcAft>
                          <a:spcPts val="0"/>
                        </a:spcAft>
                      </a:pPr>
                      <a:endParaRPr lang="nl-NL" sz="1200">
                        <a:effectLst/>
                        <a:latin typeface="+mn-lt"/>
                        <a:ea typeface="Calibri" panose="020F0502020204030204" pitchFamily="34" charset="0"/>
                        <a:cs typeface="Times New Roman" panose="02020603050405020304" pitchFamily="18" charset="0"/>
                      </a:endParaRPr>
                    </a:p>
                  </a:txBody>
                  <a:tcPr marL="54640" marR="54640" marT="27320" marB="27320" anchor="ctr"/>
                </a:tc>
                <a:extLst>
                  <a:ext uri="{0D108BD9-81ED-4DB2-BD59-A6C34878D82A}">
                    <a16:rowId xmlns:a16="http://schemas.microsoft.com/office/drawing/2014/main" val="582919211"/>
                  </a:ext>
                </a:extLst>
              </a:tr>
              <a:tr h="199749">
                <a:tc>
                  <a:txBody>
                    <a:bodyPr/>
                    <a:lstStyle/>
                    <a:p>
                      <a:pPr>
                        <a:lnSpc>
                          <a:spcPct val="100000"/>
                        </a:lnSpc>
                        <a:spcAft>
                          <a:spcPts val="0"/>
                        </a:spcAft>
                      </a:pPr>
                      <a:r>
                        <a:rPr lang="en-GB" sz="1200" kern="1200">
                          <a:effectLst/>
                        </a:rPr>
                        <a:t>Seasonal factors</a:t>
                      </a:r>
                      <a:endParaRPr lang="nl-NL" sz="1200">
                        <a:effectLst/>
                        <a:latin typeface="+mn-lt"/>
                        <a:ea typeface="Calibri" panose="020F0502020204030204" pitchFamily="34" charset="0"/>
                        <a:cs typeface="Times New Roman" panose="02020603050405020304" pitchFamily="18" charset="0"/>
                      </a:endParaRPr>
                    </a:p>
                  </a:txBody>
                  <a:tcPr marL="54640" marR="54640" marT="27320" marB="27320" anchor="ctr"/>
                </a:tc>
                <a:tc>
                  <a:txBody>
                    <a:bodyPr/>
                    <a:lstStyle/>
                    <a:p>
                      <a:pPr marL="71755" algn="l">
                        <a:lnSpc>
                          <a:spcPct val="100000"/>
                        </a:lnSpc>
                        <a:spcAft>
                          <a:spcPts val="0"/>
                        </a:spcAft>
                      </a:pPr>
                      <a:r>
                        <a:rPr lang="en-GB" sz="1200" kern="1200">
                          <a:effectLst/>
                        </a:rPr>
                        <a:t>Yes</a:t>
                      </a:r>
                      <a:endParaRPr lang="nl-NL" sz="1200">
                        <a:effectLst/>
                        <a:latin typeface="+mn-lt"/>
                        <a:ea typeface="Calibri" panose="020F0502020204030204" pitchFamily="34" charset="0"/>
                        <a:cs typeface="Times New Roman" panose="02020603050405020304" pitchFamily="18" charset="0"/>
                      </a:endParaRPr>
                    </a:p>
                  </a:txBody>
                  <a:tcPr marL="54640" marR="54640" marT="27320" marB="27320" anchor="ctr"/>
                </a:tc>
                <a:tc>
                  <a:txBody>
                    <a:bodyPr/>
                    <a:lstStyle/>
                    <a:p>
                      <a:pPr marL="71755" algn="l">
                        <a:lnSpc>
                          <a:spcPct val="100000"/>
                        </a:lnSpc>
                        <a:spcAft>
                          <a:spcPts val="0"/>
                        </a:spcAft>
                      </a:pPr>
                      <a:r>
                        <a:rPr lang="nl-NL" sz="1200">
                          <a:effectLst/>
                        </a:rPr>
                        <a:t>Yes, but flatter pattern</a:t>
                      </a:r>
                      <a:endParaRPr lang="nl-NL" sz="1200" err="1">
                        <a:effectLst/>
                        <a:latin typeface="+mn-lt"/>
                        <a:ea typeface="Calibri" panose="020F0502020204030204" pitchFamily="34" charset="0"/>
                        <a:cs typeface="Times New Roman" panose="02020603050405020304" pitchFamily="18" charset="0"/>
                      </a:endParaRPr>
                    </a:p>
                  </a:txBody>
                  <a:tcPr marL="54640" marR="54640" marT="27320" marB="27320" anchor="ctr"/>
                </a:tc>
                <a:extLst>
                  <a:ext uri="{0D108BD9-81ED-4DB2-BD59-A6C34878D82A}">
                    <a16:rowId xmlns:a16="http://schemas.microsoft.com/office/drawing/2014/main" val="4254342238"/>
                  </a:ext>
                </a:extLst>
              </a:tr>
              <a:tr h="353547">
                <a:tc>
                  <a:txBody>
                    <a:bodyPr/>
                    <a:lstStyle/>
                    <a:p>
                      <a:pPr>
                        <a:lnSpc>
                          <a:spcPct val="100000"/>
                        </a:lnSpc>
                        <a:spcAft>
                          <a:spcPts val="0"/>
                        </a:spcAft>
                      </a:pPr>
                      <a:r>
                        <a:rPr lang="en-GB" sz="1200" kern="1200">
                          <a:effectLst/>
                        </a:rPr>
                        <a:t>Interruptible capacity discount</a:t>
                      </a:r>
                      <a:endParaRPr lang="nl-NL" sz="1200">
                        <a:effectLst/>
                        <a:latin typeface="+mn-lt"/>
                        <a:ea typeface="Calibri" panose="020F0502020204030204" pitchFamily="34" charset="0"/>
                        <a:cs typeface="Times New Roman" panose="02020603050405020304" pitchFamily="18" charset="0"/>
                      </a:endParaRPr>
                    </a:p>
                  </a:txBody>
                  <a:tcPr marL="54640" marR="54640" marT="27320" marB="27320" anchor="ctr"/>
                </a:tc>
                <a:tc>
                  <a:txBody>
                    <a:bodyPr/>
                    <a:lstStyle/>
                    <a:p>
                      <a:pPr marL="71755" algn="l">
                        <a:lnSpc>
                          <a:spcPct val="100000"/>
                        </a:lnSpc>
                        <a:spcAft>
                          <a:spcPts val="0"/>
                        </a:spcAft>
                      </a:pPr>
                      <a:r>
                        <a:rPr lang="en-GB" sz="1200" kern="1200">
                          <a:effectLst/>
                        </a:rPr>
                        <a:t>Ex ante; 1 discount for all points</a:t>
                      </a:r>
                      <a:endParaRPr lang="nl-NL" sz="1200">
                        <a:effectLst/>
                        <a:latin typeface="+mn-lt"/>
                        <a:ea typeface="Calibri" panose="020F0502020204030204" pitchFamily="34" charset="0"/>
                        <a:cs typeface="Times New Roman" panose="02020603050405020304" pitchFamily="18" charset="0"/>
                      </a:endParaRPr>
                    </a:p>
                  </a:txBody>
                  <a:tcPr marL="54640" marR="54640" marT="27320" marB="27320" anchor="ctr"/>
                </a:tc>
                <a:tc>
                  <a:txBody>
                    <a:bodyPr/>
                    <a:lstStyle/>
                    <a:p>
                      <a:pPr marL="71755" algn="l">
                        <a:lnSpc>
                          <a:spcPct val="100000"/>
                        </a:lnSpc>
                        <a:spcAft>
                          <a:spcPts val="0"/>
                        </a:spcAft>
                      </a:pPr>
                      <a:r>
                        <a:rPr lang="en-GB" sz="1200" kern="1200">
                          <a:effectLst/>
                        </a:rPr>
                        <a:t>Ex ante; different discounts possible reflecting the chance of interruption on a network point</a:t>
                      </a:r>
                      <a:endParaRPr lang="nl-NL" sz="1200">
                        <a:effectLst/>
                        <a:latin typeface="+mn-lt"/>
                        <a:ea typeface="Calibri" panose="020F0502020204030204" pitchFamily="34" charset="0"/>
                        <a:cs typeface="Times New Roman" panose="02020603050405020304" pitchFamily="18" charset="0"/>
                      </a:endParaRPr>
                    </a:p>
                  </a:txBody>
                  <a:tcPr marL="54640" marR="54640" marT="27320" marB="27320" anchor="ctr"/>
                </a:tc>
                <a:extLst>
                  <a:ext uri="{0D108BD9-81ED-4DB2-BD59-A6C34878D82A}">
                    <a16:rowId xmlns:a16="http://schemas.microsoft.com/office/drawing/2014/main" val="132711459"/>
                  </a:ext>
                </a:extLst>
              </a:tr>
            </a:tbl>
          </a:graphicData>
        </a:graphic>
      </p:graphicFrame>
      <p:sp>
        <p:nvSpPr>
          <p:cNvPr id="8" name="Titel 1">
            <a:extLst>
              <a:ext uri="{FF2B5EF4-FFF2-40B4-BE49-F238E27FC236}">
                <a16:creationId xmlns:a16="http://schemas.microsoft.com/office/drawing/2014/main" id="{252F9651-944D-E1B7-6C21-609B17750AEC}"/>
              </a:ext>
            </a:extLst>
          </p:cNvPr>
          <p:cNvSpPr>
            <a:spLocks noGrp="1"/>
          </p:cNvSpPr>
          <p:nvPr>
            <p:ph type="title"/>
          </p:nvPr>
        </p:nvSpPr>
        <p:spPr>
          <a:xfrm>
            <a:off x="1109272" y="975414"/>
            <a:ext cx="7959777" cy="738000"/>
          </a:xfrm>
        </p:spPr>
        <p:txBody>
          <a:bodyPr/>
          <a:lstStyle/>
          <a:p>
            <a:r>
              <a:rPr lang="nl-NL" sz="2200"/>
              <a:t>NC TAR </a:t>
            </a:r>
            <a:r>
              <a:rPr lang="nl-NL" sz="2200" err="1"/>
              <a:t>elements</a:t>
            </a:r>
            <a:r>
              <a:rPr lang="nl-NL" sz="2200"/>
              <a:t>: </a:t>
            </a:r>
            <a:r>
              <a:rPr lang="nl-NL" sz="2200" err="1"/>
              <a:t>Mainly</a:t>
            </a:r>
            <a:r>
              <a:rPr lang="nl-NL" sz="2200"/>
              <a:t> </a:t>
            </a:r>
            <a:r>
              <a:rPr lang="nl-NL" sz="2200" err="1"/>
              <a:t>the</a:t>
            </a:r>
            <a:r>
              <a:rPr lang="nl-NL" sz="2200"/>
              <a:t> </a:t>
            </a:r>
            <a:r>
              <a:rPr lang="nl-NL" sz="2200" err="1"/>
              <a:t>same</a:t>
            </a:r>
            <a:r>
              <a:rPr lang="nl-NL" sz="2200"/>
              <a:t> </a:t>
            </a:r>
            <a:r>
              <a:rPr lang="nl-NL" sz="2200" err="1"/>
              <a:t>with</a:t>
            </a:r>
            <a:r>
              <a:rPr lang="nl-NL" sz="2200"/>
              <a:t> </a:t>
            </a:r>
            <a:r>
              <a:rPr lang="nl-NL" sz="2200" err="1"/>
              <a:t>some</a:t>
            </a:r>
            <a:r>
              <a:rPr lang="nl-NL" sz="2200"/>
              <a:t> changes </a:t>
            </a:r>
            <a:endParaRPr lang="nl-NL" sz="2200">
              <a:ea typeface="Verdana"/>
            </a:endParaRPr>
          </a:p>
        </p:txBody>
      </p:sp>
      <p:sp>
        <p:nvSpPr>
          <p:cNvPr id="2" name="Tijdelijke aanduiding voor datum 1">
            <a:extLst>
              <a:ext uri="{FF2B5EF4-FFF2-40B4-BE49-F238E27FC236}">
                <a16:creationId xmlns:a16="http://schemas.microsoft.com/office/drawing/2014/main" id="{AF832F87-C62C-34E1-F0DC-1F461EDB82EF}"/>
              </a:ext>
            </a:extLst>
          </p:cNvPr>
          <p:cNvSpPr>
            <a:spLocks noGrp="1"/>
          </p:cNvSpPr>
          <p:nvPr>
            <p:ph type="dt" sz="half" idx="10"/>
          </p:nvPr>
        </p:nvSpPr>
        <p:spPr/>
        <p:txBody>
          <a:bodyPr/>
          <a:lstStyle/>
          <a:p>
            <a:r>
              <a:rPr lang="nl-NL"/>
              <a:t>Groningen, 17 October 2023</a:t>
            </a:r>
            <a:endParaRPr lang="en-GB"/>
          </a:p>
        </p:txBody>
      </p:sp>
    </p:spTree>
    <p:extLst>
      <p:ext uri="{BB962C8B-B14F-4D97-AF65-F5344CB8AC3E}">
        <p14:creationId xmlns:p14="http://schemas.microsoft.com/office/powerpoint/2010/main" val="7430570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jdelijke aanduiding voor afbeelding 16"/>
          <p:cNvSpPr>
            <a:spLocks noGrp="1"/>
          </p:cNvSpPr>
          <p:nvPr>
            <p:ph type="pic" sz="quarter" idx="16"/>
          </p:nvPr>
        </p:nvSpPr>
        <p:spPr>
          <a:blipFill dpi="0" rotWithShape="1">
            <a:blip r:embed="rId3"/>
            <a:srcRect/>
            <a:stretch>
              <a:fillRect/>
            </a:stretch>
          </a:blipFill>
        </p:spPr>
      </p:sp>
      <p:sp>
        <p:nvSpPr>
          <p:cNvPr id="14" name="Titel 13"/>
          <p:cNvSpPr>
            <a:spLocks noGrp="1"/>
          </p:cNvSpPr>
          <p:nvPr>
            <p:ph type="ctrTitle"/>
          </p:nvPr>
        </p:nvSpPr>
        <p:spPr/>
        <p:txBody>
          <a:bodyPr/>
          <a:lstStyle/>
          <a:p>
            <a:r>
              <a:rPr lang="en-GB"/>
              <a:t>Undesirable balancing behaviour</a:t>
            </a:r>
            <a:endParaRPr lang="nl-NL"/>
          </a:p>
        </p:txBody>
      </p:sp>
      <p:sp>
        <p:nvSpPr>
          <p:cNvPr id="15" name="Ondertitel 14"/>
          <p:cNvSpPr>
            <a:spLocks noGrp="1"/>
          </p:cNvSpPr>
          <p:nvPr>
            <p:ph type="subTitle" idx="1"/>
          </p:nvPr>
        </p:nvSpPr>
        <p:spPr/>
        <p:txBody>
          <a:bodyPr/>
          <a:lstStyle/>
          <a:p>
            <a:r>
              <a:rPr lang="en-US" sz="1800">
                <a:effectLst/>
                <a:latin typeface="Segoe UI" panose="020B0502040204020203" pitchFamily="34" charset="0"/>
              </a:rPr>
              <a:t>Explanation by the ACM and GTS</a:t>
            </a:r>
            <a:endParaRPr lang="en-US" sz="1800">
              <a:effectLst/>
              <a:latin typeface="Arial" panose="020B0604020202020204" pitchFamily="34" charset="0"/>
            </a:endParaRPr>
          </a:p>
          <a:p>
            <a:endParaRPr lang="nl-NL"/>
          </a:p>
        </p:txBody>
      </p:sp>
      <p:sp>
        <p:nvSpPr>
          <p:cNvPr id="16" name="sSpeakerName"/>
          <p:cNvSpPr>
            <a:spLocks noGrp="1"/>
          </p:cNvSpPr>
          <p:nvPr>
            <p:ph type="body" sz="quarter" idx="13"/>
          </p:nvPr>
        </p:nvSpPr>
        <p:spPr/>
        <p:txBody>
          <a:bodyPr/>
          <a:lstStyle/>
          <a:p>
            <a:r>
              <a:rPr lang="nl-NL" err="1"/>
              <a:t>Sigourney</a:t>
            </a:r>
            <a:r>
              <a:rPr lang="nl-NL"/>
              <a:t> Zomer </a:t>
            </a:r>
            <a:r>
              <a:rPr lang="en-GB" sz="800"/>
              <a:t>| ACM &amp;</a:t>
            </a:r>
            <a:r>
              <a:rPr lang="nl-NL"/>
              <a:t> Sandrie Egberts </a:t>
            </a:r>
            <a:r>
              <a:rPr lang="en-GB" sz="800"/>
              <a:t>| Gasunie Transport Services</a:t>
            </a:r>
            <a:endParaRPr lang="nl-NL"/>
          </a:p>
        </p:txBody>
      </p:sp>
      <p:sp>
        <p:nvSpPr>
          <p:cNvPr id="2" name="Tijdelijke aanduiding voor datum 1">
            <a:extLst>
              <a:ext uri="{FF2B5EF4-FFF2-40B4-BE49-F238E27FC236}">
                <a16:creationId xmlns:a16="http://schemas.microsoft.com/office/drawing/2014/main" id="{D01151AC-0713-4D60-863B-C6549C906F35}"/>
              </a:ext>
            </a:extLst>
          </p:cNvPr>
          <p:cNvSpPr>
            <a:spLocks noGrp="1"/>
          </p:cNvSpPr>
          <p:nvPr>
            <p:ph type="dt" sz="half" idx="10"/>
          </p:nvPr>
        </p:nvSpPr>
        <p:spPr/>
        <p:txBody>
          <a:bodyPr/>
          <a:lstStyle/>
          <a:p>
            <a:r>
              <a:rPr lang="nl-NL"/>
              <a:t>Groningen, 17 October 2023</a:t>
            </a:r>
          </a:p>
        </p:txBody>
      </p:sp>
    </p:spTree>
    <p:extLst>
      <p:ext uri="{BB962C8B-B14F-4D97-AF65-F5344CB8AC3E}">
        <p14:creationId xmlns:p14="http://schemas.microsoft.com/office/powerpoint/2010/main" val="21044128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31E1CFE6-A09E-5B81-BDEE-E395509EAEC8}"/>
              </a:ext>
            </a:extLst>
          </p:cNvPr>
          <p:cNvPicPr>
            <a:picLocks noChangeAspect="1"/>
          </p:cNvPicPr>
          <p:nvPr/>
        </p:nvPicPr>
        <p:blipFill rotWithShape="1">
          <a:blip r:embed="rId3"/>
          <a:srcRect t="23688" b="-1"/>
          <a:stretch/>
        </p:blipFill>
        <p:spPr>
          <a:xfrm>
            <a:off x="0" y="2823005"/>
            <a:ext cx="9144000" cy="4032448"/>
          </a:xfrm>
          <a:prstGeom prst="rect">
            <a:avLst/>
          </a:prstGeom>
        </p:spPr>
      </p:pic>
      <p:sp>
        <p:nvSpPr>
          <p:cNvPr id="12290" name="Titel 1"/>
          <p:cNvSpPr>
            <a:spLocks noGrp="1"/>
          </p:cNvSpPr>
          <p:nvPr>
            <p:ph type="title"/>
          </p:nvPr>
        </p:nvSpPr>
        <p:spPr>
          <a:xfrm>
            <a:off x="323849" y="2744788"/>
            <a:ext cx="5976939" cy="1368425"/>
          </a:xfrm>
        </p:spPr>
        <p:txBody>
          <a:bodyPr/>
          <a:lstStyle/>
          <a:p>
            <a:r>
              <a:rPr lang="en-GB" altLang="nl-NL" sz="2800" b="0">
                <a:solidFill>
                  <a:srgbClr val="5F1F7A"/>
                </a:solidFill>
                <a:latin typeface="Arial" charset="0"/>
                <a:cs typeface="Arial" charset="0"/>
              </a:rPr>
              <a:t>Transmission code change: </a:t>
            </a:r>
            <a:r>
              <a:rPr lang="en-GB" altLang="nl-NL" sz="2800">
                <a:solidFill>
                  <a:srgbClr val="5F1F7A"/>
                </a:solidFill>
                <a:latin typeface="Arial" charset="0"/>
                <a:cs typeface="Arial" charset="0"/>
              </a:rPr>
              <a:t>prevention of undesirable balancing behaviour</a:t>
            </a:r>
          </a:p>
        </p:txBody>
      </p:sp>
      <p:sp>
        <p:nvSpPr>
          <p:cNvPr id="12291" name="Tijdelijke aanduiding voor tekst 2"/>
          <p:cNvSpPr>
            <a:spLocks noGrp="1"/>
          </p:cNvSpPr>
          <p:nvPr>
            <p:ph type="body" sz="quarter" idx="10"/>
          </p:nvPr>
        </p:nvSpPr>
        <p:spPr>
          <a:xfrm>
            <a:off x="323849" y="5061182"/>
            <a:ext cx="5976939" cy="566309"/>
          </a:xfrm>
        </p:spPr>
        <p:txBody>
          <a:bodyPr/>
          <a:lstStyle/>
          <a:p>
            <a:r>
              <a:rPr lang="nl-NL" altLang="nl-NL" sz="1400" b="1">
                <a:latin typeface="Arial" charset="0"/>
                <a:cs typeface="Arial" charset="0"/>
              </a:rPr>
              <a:t>Sigourney Zomer</a:t>
            </a:r>
          </a:p>
          <a:p>
            <a:r>
              <a:rPr lang="nl-NL" altLang="nl-NL" sz="1400">
                <a:latin typeface="Arial" charset="0"/>
                <a:cs typeface="Arial" charset="0"/>
              </a:rPr>
              <a:t>sigourney.zomer@acm.nl</a:t>
            </a:r>
          </a:p>
        </p:txBody>
      </p:sp>
      <p:pic>
        <p:nvPicPr>
          <p:cNvPr id="3" name="Afbeelding 2">
            <a:extLst>
              <a:ext uri="{FF2B5EF4-FFF2-40B4-BE49-F238E27FC236}">
                <a16:creationId xmlns:a16="http://schemas.microsoft.com/office/drawing/2014/main" id="{E97BCD1E-4B8C-FB24-9283-08EE278B4885}"/>
              </a:ext>
            </a:extLst>
          </p:cNvPr>
          <p:cNvPicPr>
            <a:picLocks noChangeAspect="1"/>
          </p:cNvPicPr>
          <p:nvPr/>
        </p:nvPicPr>
        <p:blipFill>
          <a:blip r:embed="rId4"/>
          <a:stretch>
            <a:fillRect/>
          </a:stretch>
        </p:blipFill>
        <p:spPr>
          <a:xfrm>
            <a:off x="3617826" y="514984"/>
            <a:ext cx="1908349" cy="98112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3" cstate="print"/>
          <a:stretch>
            <a:fillRect/>
          </a:stretch>
        </p:blipFill>
        <p:spPr>
          <a:xfrm>
            <a:off x="0" y="0"/>
            <a:ext cx="9144000" cy="1373124"/>
          </a:xfrm>
          <a:prstGeom prst="rect">
            <a:avLst/>
          </a:prstGeom>
        </p:spPr>
      </p:pic>
      <p:sp>
        <p:nvSpPr>
          <p:cNvPr id="3" name="object 3"/>
          <p:cNvSpPr/>
          <p:nvPr/>
        </p:nvSpPr>
        <p:spPr>
          <a:xfrm>
            <a:off x="0" y="3592067"/>
            <a:ext cx="9144000" cy="588645"/>
          </a:xfrm>
          <a:custGeom>
            <a:avLst/>
            <a:gdLst/>
            <a:ahLst/>
            <a:cxnLst/>
            <a:rect l="l" t="t" r="r" b="b"/>
            <a:pathLst>
              <a:path w="9144000" h="588645">
                <a:moveTo>
                  <a:pt x="9144000" y="0"/>
                </a:moveTo>
                <a:lnTo>
                  <a:pt x="1243215" y="381"/>
                </a:lnTo>
                <a:lnTo>
                  <a:pt x="1193290" y="1144"/>
                </a:lnTo>
                <a:lnTo>
                  <a:pt x="1143548" y="3425"/>
                </a:lnTo>
                <a:lnTo>
                  <a:pt x="1094021" y="7210"/>
                </a:lnTo>
                <a:lnTo>
                  <a:pt x="1044740" y="12484"/>
                </a:lnTo>
                <a:lnTo>
                  <a:pt x="995736" y="19233"/>
                </a:lnTo>
                <a:lnTo>
                  <a:pt x="947041" y="27444"/>
                </a:lnTo>
                <a:lnTo>
                  <a:pt x="898686" y="37101"/>
                </a:lnTo>
                <a:lnTo>
                  <a:pt x="850703" y="48192"/>
                </a:lnTo>
                <a:lnTo>
                  <a:pt x="803124" y="60701"/>
                </a:lnTo>
                <a:lnTo>
                  <a:pt x="755978" y="74615"/>
                </a:lnTo>
                <a:lnTo>
                  <a:pt x="709299" y="89919"/>
                </a:lnTo>
                <a:lnTo>
                  <a:pt x="663116" y="106600"/>
                </a:lnTo>
                <a:lnTo>
                  <a:pt x="617463" y="124642"/>
                </a:lnTo>
                <a:lnTo>
                  <a:pt x="572369" y="144033"/>
                </a:lnTo>
                <a:lnTo>
                  <a:pt x="527868" y="164758"/>
                </a:lnTo>
                <a:lnTo>
                  <a:pt x="483989" y="186803"/>
                </a:lnTo>
                <a:lnTo>
                  <a:pt x="440764" y="210154"/>
                </a:lnTo>
                <a:lnTo>
                  <a:pt x="398225" y="234796"/>
                </a:lnTo>
                <a:lnTo>
                  <a:pt x="356403" y="260716"/>
                </a:lnTo>
                <a:lnTo>
                  <a:pt x="315330" y="287899"/>
                </a:lnTo>
                <a:lnTo>
                  <a:pt x="275037" y="316331"/>
                </a:lnTo>
                <a:lnTo>
                  <a:pt x="235555" y="345998"/>
                </a:lnTo>
                <a:lnTo>
                  <a:pt x="196916" y="376886"/>
                </a:lnTo>
                <a:lnTo>
                  <a:pt x="159151" y="408981"/>
                </a:lnTo>
                <a:lnTo>
                  <a:pt x="122292" y="442269"/>
                </a:lnTo>
                <a:lnTo>
                  <a:pt x="86370" y="476736"/>
                </a:lnTo>
                <a:lnTo>
                  <a:pt x="51416" y="512366"/>
                </a:lnTo>
                <a:lnTo>
                  <a:pt x="17462" y="549148"/>
                </a:lnTo>
                <a:lnTo>
                  <a:pt x="0" y="569214"/>
                </a:lnTo>
                <a:lnTo>
                  <a:pt x="0" y="588264"/>
                </a:lnTo>
                <a:lnTo>
                  <a:pt x="3373" y="584327"/>
                </a:lnTo>
                <a:lnTo>
                  <a:pt x="11509" y="575183"/>
                </a:lnTo>
                <a:lnTo>
                  <a:pt x="14683" y="571373"/>
                </a:lnTo>
                <a:lnTo>
                  <a:pt x="18851" y="566801"/>
                </a:lnTo>
                <a:lnTo>
                  <a:pt x="22820" y="562229"/>
                </a:lnTo>
                <a:lnTo>
                  <a:pt x="60682" y="521157"/>
                </a:lnTo>
                <a:lnTo>
                  <a:pt x="95368" y="485798"/>
                </a:lnTo>
                <a:lnTo>
                  <a:pt x="131014" y="451596"/>
                </a:lnTo>
                <a:lnTo>
                  <a:pt x="167588" y="418562"/>
                </a:lnTo>
                <a:lnTo>
                  <a:pt x="205060" y="386712"/>
                </a:lnTo>
                <a:lnTo>
                  <a:pt x="243399" y="356060"/>
                </a:lnTo>
                <a:lnTo>
                  <a:pt x="282574" y="326620"/>
                </a:lnTo>
                <a:lnTo>
                  <a:pt x="322553" y="298405"/>
                </a:lnTo>
                <a:lnTo>
                  <a:pt x="363305" y="271429"/>
                </a:lnTo>
                <a:lnTo>
                  <a:pt x="404799" y="245708"/>
                </a:lnTo>
                <a:lnTo>
                  <a:pt x="447005" y="221254"/>
                </a:lnTo>
                <a:lnTo>
                  <a:pt x="489891" y="198081"/>
                </a:lnTo>
                <a:lnTo>
                  <a:pt x="533426" y="176205"/>
                </a:lnTo>
                <a:lnTo>
                  <a:pt x="577580" y="155638"/>
                </a:lnTo>
                <a:lnTo>
                  <a:pt x="622320" y="136395"/>
                </a:lnTo>
                <a:lnTo>
                  <a:pt x="667616" y="118490"/>
                </a:lnTo>
                <a:lnTo>
                  <a:pt x="713437" y="101936"/>
                </a:lnTo>
                <a:lnTo>
                  <a:pt x="759751" y="86749"/>
                </a:lnTo>
                <a:lnTo>
                  <a:pt x="806528" y="72941"/>
                </a:lnTo>
                <a:lnTo>
                  <a:pt x="853737" y="60527"/>
                </a:lnTo>
                <a:lnTo>
                  <a:pt x="901346" y="49522"/>
                </a:lnTo>
                <a:lnTo>
                  <a:pt x="949325" y="39938"/>
                </a:lnTo>
                <a:lnTo>
                  <a:pt x="997642" y="31790"/>
                </a:lnTo>
                <a:lnTo>
                  <a:pt x="1046266" y="25092"/>
                </a:lnTo>
                <a:lnTo>
                  <a:pt x="1095167" y="19858"/>
                </a:lnTo>
                <a:lnTo>
                  <a:pt x="1144313" y="16102"/>
                </a:lnTo>
                <a:lnTo>
                  <a:pt x="1193672" y="13838"/>
                </a:lnTo>
                <a:lnTo>
                  <a:pt x="1243215" y="13081"/>
                </a:lnTo>
                <a:lnTo>
                  <a:pt x="9144000" y="12700"/>
                </a:lnTo>
                <a:lnTo>
                  <a:pt x="9144000" y="0"/>
                </a:lnTo>
                <a:close/>
              </a:path>
            </a:pathLst>
          </a:custGeom>
          <a:solidFill>
            <a:srgbClr val="747577"/>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4" name="object 4"/>
          <p:cNvSpPr txBox="1">
            <a:spLocks noGrp="1"/>
          </p:cNvSpPr>
          <p:nvPr>
            <p:ph type="title"/>
          </p:nvPr>
        </p:nvSpPr>
        <p:spPr>
          <a:xfrm>
            <a:off x="1186078" y="1125169"/>
            <a:ext cx="7012305" cy="757555"/>
          </a:xfrm>
          <a:prstGeom prst="rect">
            <a:avLst/>
          </a:prstGeom>
        </p:spPr>
        <p:txBody>
          <a:bodyPr vert="horz" wrap="square" lIns="0" tIns="12700" rIns="0" bIns="0" rtlCol="0">
            <a:spAutoFit/>
          </a:bodyPr>
          <a:lstStyle/>
          <a:p>
            <a:pPr marL="12700">
              <a:lnSpc>
                <a:spcPct val="100000"/>
              </a:lnSpc>
              <a:spcBef>
                <a:spcPts val="100"/>
              </a:spcBef>
            </a:pPr>
            <a:r>
              <a:t>Consultation</a:t>
            </a:r>
            <a:r>
              <a:rPr spc="30"/>
              <a:t> </a:t>
            </a:r>
            <a:r>
              <a:t>of the</a:t>
            </a:r>
            <a:r>
              <a:rPr spc="-5"/>
              <a:t> </a:t>
            </a:r>
            <a:r>
              <a:t>planning</a:t>
            </a:r>
            <a:r>
              <a:rPr spc="15"/>
              <a:t> </a:t>
            </a:r>
            <a:r>
              <a:t>assumptions</a:t>
            </a:r>
            <a:r>
              <a:rPr spc="10"/>
              <a:t> </a:t>
            </a:r>
            <a:r>
              <a:rPr spc="-25"/>
              <a:t>to</a:t>
            </a:r>
          </a:p>
          <a:p>
            <a:pPr marL="12700">
              <a:lnSpc>
                <a:spcPct val="100000"/>
              </a:lnSpc>
              <a:spcBef>
                <a:spcPts val="5"/>
              </a:spcBef>
            </a:pPr>
            <a:r>
              <a:t>determine</a:t>
            </a:r>
            <a:r>
              <a:rPr spc="5"/>
              <a:t> </a:t>
            </a:r>
            <a:r>
              <a:t>the</a:t>
            </a:r>
            <a:r>
              <a:rPr spc="-5"/>
              <a:t> </a:t>
            </a:r>
            <a:r>
              <a:t>required</a:t>
            </a:r>
            <a:r>
              <a:rPr spc="15"/>
              <a:t> </a:t>
            </a:r>
            <a:r>
              <a:t>Groningen</a:t>
            </a:r>
            <a:r>
              <a:rPr spc="35"/>
              <a:t> </a:t>
            </a:r>
            <a:r>
              <a:rPr spc="-10"/>
              <a:t>production</a:t>
            </a:r>
          </a:p>
        </p:txBody>
      </p:sp>
      <p:sp>
        <p:nvSpPr>
          <p:cNvPr id="5" name="object 5"/>
          <p:cNvSpPr txBox="1"/>
          <p:nvPr/>
        </p:nvSpPr>
        <p:spPr>
          <a:xfrm>
            <a:off x="1186078" y="2960370"/>
            <a:ext cx="2322195" cy="147955"/>
          </a:xfrm>
          <a:prstGeom prst="rect">
            <a:avLst/>
          </a:prstGeom>
        </p:spPr>
        <p:txBody>
          <a:bodyPr vert="horz" wrap="square" lIns="0" tIns="13335" rIns="0" bIns="0" rtlCol="0">
            <a:spAutoFit/>
          </a:bodyPr>
          <a:lstStyle/>
          <a:p>
            <a:pPr marL="12700" marR="0" lvl="0" indent="0" defTabSz="914400" eaLnBrk="1" fontAlgn="auto" latinLnBrk="0" hangingPunct="1">
              <a:lnSpc>
                <a:spcPct val="100000"/>
              </a:lnSpc>
              <a:spcBef>
                <a:spcPts val="105"/>
              </a:spcBef>
              <a:spcAft>
                <a:spcPts val="0"/>
              </a:spcAft>
              <a:buClrTx/>
              <a:buSzTx/>
              <a:buFontTx/>
              <a:buNone/>
              <a:tabLst/>
              <a:defRPr/>
            </a:pPr>
            <a:r>
              <a:rPr kumimoji="0" sz="800" b="0" i="0" u="none" strike="noStrike" kern="0" cap="none" spc="0" normalizeH="0" baseline="0" noProof="0">
                <a:ln>
                  <a:noFill/>
                </a:ln>
                <a:solidFill>
                  <a:sysClr val="windowText" lastClr="000000"/>
                </a:solidFill>
                <a:effectLst/>
                <a:uLnTx/>
                <a:uFillTx/>
                <a:latin typeface="Verdana"/>
                <a:cs typeface="Verdana"/>
              </a:rPr>
              <a:t>Wendy</a:t>
            </a:r>
            <a:r>
              <a:rPr kumimoji="0" sz="800" b="0" i="0" u="none" strike="noStrike" kern="0" cap="none" spc="-15" normalizeH="0" baseline="0" noProof="0">
                <a:ln>
                  <a:noFill/>
                </a:ln>
                <a:solidFill>
                  <a:sysClr val="windowText" lastClr="000000"/>
                </a:solidFill>
                <a:effectLst/>
                <a:uLnTx/>
                <a:uFillTx/>
                <a:latin typeface="Verdana"/>
                <a:cs typeface="Verdana"/>
              </a:rPr>
              <a:t> </a:t>
            </a:r>
            <a:r>
              <a:rPr kumimoji="0" sz="800" b="0" i="0" u="none" strike="noStrike" kern="0" cap="none" spc="0" normalizeH="0" baseline="0" noProof="0">
                <a:ln>
                  <a:noFill/>
                </a:ln>
                <a:solidFill>
                  <a:sysClr val="windowText" lastClr="000000"/>
                </a:solidFill>
                <a:effectLst/>
                <a:uLnTx/>
                <a:uFillTx/>
                <a:latin typeface="Verdana"/>
                <a:cs typeface="Verdana"/>
              </a:rPr>
              <a:t>Docters</a:t>
            </a:r>
            <a:r>
              <a:rPr kumimoji="0" sz="800" b="0" i="0" u="none" strike="noStrike" kern="0" cap="none" spc="-55" normalizeH="0" baseline="0" noProof="0">
                <a:ln>
                  <a:noFill/>
                </a:ln>
                <a:solidFill>
                  <a:sysClr val="windowText" lastClr="000000"/>
                </a:solidFill>
                <a:effectLst/>
                <a:uLnTx/>
                <a:uFillTx/>
                <a:latin typeface="Verdana"/>
                <a:cs typeface="Verdana"/>
              </a:rPr>
              <a:t> </a:t>
            </a:r>
            <a:r>
              <a:rPr kumimoji="0" sz="800" b="0" i="0" u="none" strike="noStrike" kern="0" cap="none" spc="0" normalizeH="0" baseline="0" noProof="0">
                <a:ln>
                  <a:noFill/>
                </a:ln>
                <a:solidFill>
                  <a:sysClr val="windowText" lastClr="000000"/>
                </a:solidFill>
                <a:effectLst/>
                <a:uLnTx/>
                <a:uFillTx/>
                <a:latin typeface="Verdana"/>
                <a:cs typeface="Verdana"/>
              </a:rPr>
              <a:t>|</a:t>
            </a:r>
            <a:r>
              <a:rPr kumimoji="0" sz="800" b="0" i="0" u="none" strike="noStrike" kern="0" cap="none" spc="-10" normalizeH="0" baseline="0" noProof="0">
                <a:ln>
                  <a:noFill/>
                </a:ln>
                <a:solidFill>
                  <a:sysClr val="windowText" lastClr="000000"/>
                </a:solidFill>
                <a:effectLst/>
                <a:uLnTx/>
                <a:uFillTx/>
                <a:latin typeface="Verdana"/>
                <a:cs typeface="Verdana"/>
              </a:rPr>
              <a:t> </a:t>
            </a:r>
            <a:r>
              <a:rPr kumimoji="0" sz="800" b="0" i="0" u="none" strike="noStrike" kern="0" cap="none" spc="0" normalizeH="0" baseline="0" noProof="0">
                <a:ln>
                  <a:noFill/>
                </a:ln>
                <a:solidFill>
                  <a:sysClr val="windowText" lastClr="000000"/>
                </a:solidFill>
                <a:effectLst/>
                <a:uLnTx/>
                <a:uFillTx/>
                <a:latin typeface="Verdana"/>
                <a:cs typeface="Verdana"/>
              </a:rPr>
              <a:t>Gasunie</a:t>
            </a:r>
            <a:r>
              <a:rPr kumimoji="0" sz="800" b="0" i="0" u="none" strike="noStrike" kern="0" cap="none" spc="5" normalizeH="0" baseline="0" noProof="0">
                <a:ln>
                  <a:noFill/>
                </a:ln>
                <a:solidFill>
                  <a:sysClr val="windowText" lastClr="000000"/>
                </a:solidFill>
                <a:effectLst/>
                <a:uLnTx/>
                <a:uFillTx/>
                <a:latin typeface="Verdana"/>
                <a:cs typeface="Verdana"/>
              </a:rPr>
              <a:t> </a:t>
            </a:r>
            <a:r>
              <a:rPr kumimoji="0" sz="800" b="0" i="0" u="none" strike="noStrike" kern="0" cap="none" spc="0" normalizeH="0" baseline="0" noProof="0">
                <a:ln>
                  <a:noFill/>
                </a:ln>
                <a:solidFill>
                  <a:sysClr val="windowText" lastClr="000000"/>
                </a:solidFill>
                <a:effectLst/>
                <a:uLnTx/>
                <a:uFillTx/>
                <a:latin typeface="Verdana"/>
                <a:cs typeface="Verdana"/>
              </a:rPr>
              <a:t>Transport</a:t>
            </a:r>
            <a:r>
              <a:rPr kumimoji="0" sz="800" b="0" i="0" u="none" strike="noStrike" kern="0" cap="none" spc="-40" normalizeH="0" baseline="0" noProof="0">
                <a:ln>
                  <a:noFill/>
                </a:ln>
                <a:solidFill>
                  <a:sysClr val="windowText" lastClr="000000"/>
                </a:solidFill>
                <a:effectLst/>
                <a:uLnTx/>
                <a:uFillTx/>
                <a:latin typeface="Verdana"/>
                <a:cs typeface="Verdana"/>
              </a:rPr>
              <a:t> </a:t>
            </a:r>
            <a:r>
              <a:rPr kumimoji="0" sz="800" b="0" i="0" u="none" strike="noStrike" kern="0" cap="none" spc="-10" normalizeH="0" baseline="0" noProof="0">
                <a:ln>
                  <a:noFill/>
                </a:ln>
                <a:solidFill>
                  <a:sysClr val="windowText" lastClr="000000"/>
                </a:solidFill>
                <a:effectLst/>
                <a:uLnTx/>
                <a:uFillTx/>
                <a:latin typeface="Verdana"/>
                <a:cs typeface="Verdana"/>
              </a:rPr>
              <a:t>Services</a:t>
            </a:r>
            <a:endParaRPr kumimoji="0" sz="800" b="0" i="0" u="none" strike="noStrike" kern="0" cap="none" spc="0" normalizeH="0" baseline="0" noProof="0">
              <a:ln>
                <a:noFill/>
              </a:ln>
              <a:solidFill>
                <a:sysClr val="windowText" lastClr="000000"/>
              </a:solidFill>
              <a:effectLst/>
              <a:uLnTx/>
              <a:uFillTx/>
              <a:latin typeface="Verdana"/>
              <a:cs typeface="Verdana"/>
            </a:endParaRPr>
          </a:p>
        </p:txBody>
      </p:sp>
      <p:sp>
        <p:nvSpPr>
          <p:cNvPr id="6" name="object 6"/>
          <p:cNvSpPr txBox="1"/>
          <p:nvPr/>
        </p:nvSpPr>
        <p:spPr>
          <a:xfrm>
            <a:off x="6054344" y="464565"/>
            <a:ext cx="889635" cy="147955"/>
          </a:xfrm>
          <a:prstGeom prst="rect">
            <a:avLst/>
          </a:prstGeom>
        </p:spPr>
        <p:txBody>
          <a:bodyPr vert="horz" wrap="square" lIns="0" tIns="13335" rIns="0" bIns="0" rtlCol="0">
            <a:spAutoFit/>
          </a:bodyPr>
          <a:lstStyle/>
          <a:p>
            <a:pPr marL="12700" marR="0" lvl="0" indent="0" defTabSz="914400" eaLnBrk="1" fontAlgn="auto" latinLnBrk="0" hangingPunct="1">
              <a:lnSpc>
                <a:spcPct val="100000"/>
              </a:lnSpc>
              <a:spcBef>
                <a:spcPts val="105"/>
              </a:spcBef>
              <a:spcAft>
                <a:spcPts val="0"/>
              </a:spcAft>
              <a:buClrTx/>
              <a:buSzTx/>
              <a:buFontTx/>
              <a:buNone/>
              <a:tabLst/>
              <a:defRPr/>
            </a:pPr>
            <a:r>
              <a:rPr kumimoji="0" sz="800" b="0" i="0" u="none" strike="noStrike" kern="0" cap="none" spc="0" normalizeH="0" baseline="0" noProof="0">
                <a:ln>
                  <a:noFill/>
                </a:ln>
                <a:solidFill>
                  <a:sysClr val="windowText" lastClr="000000"/>
                </a:solidFill>
                <a:effectLst/>
                <a:uLnTx/>
                <a:uFillTx/>
                <a:latin typeface="Verdana"/>
                <a:cs typeface="Verdana"/>
              </a:rPr>
              <a:t>17</a:t>
            </a:r>
            <a:r>
              <a:rPr kumimoji="0" sz="800" b="0" i="0" u="none" strike="noStrike" kern="0" cap="none" spc="-10" normalizeH="0" baseline="0" noProof="0">
                <a:ln>
                  <a:noFill/>
                </a:ln>
                <a:solidFill>
                  <a:sysClr val="windowText" lastClr="000000"/>
                </a:solidFill>
                <a:effectLst/>
                <a:uLnTx/>
                <a:uFillTx/>
                <a:latin typeface="Verdana"/>
                <a:cs typeface="Verdana"/>
              </a:rPr>
              <a:t> </a:t>
            </a:r>
            <a:r>
              <a:rPr kumimoji="0" sz="800" b="0" i="0" u="none" strike="noStrike" kern="0" cap="none" spc="0" normalizeH="0" baseline="0" noProof="0">
                <a:ln>
                  <a:noFill/>
                </a:ln>
                <a:solidFill>
                  <a:sysClr val="windowText" lastClr="000000"/>
                </a:solidFill>
                <a:effectLst/>
                <a:uLnTx/>
                <a:uFillTx/>
                <a:latin typeface="Verdana"/>
                <a:cs typeface="Verdana"/>
              </a:rPr>
              <a:t>October</a:t>
            </a:r>
            <a:r>
              <a:rPr kumimoji="0" sz="800" b="0" i="0" u="none" strike="noStrike" kern="0" cap="none" spc="-25" normalizeH="0" baseline="0" noProof="0">
                <a:ln>
                  <a:noFill/>
                </a:ln>
                <a:solidFill>
                  <a:sysClr val="windowText" lastClr="000000"/>
                </a:solidFill>
                <a:effectLst/>
                <a:uLnTx/>
                <a:uFillTx/>
                <a:latin typeface="Verdana"/>
                <a:cs typeface="Verdana"/>
              </a:rPr>
              <a:t> </a:t>
            </a:r>
            <a:r>
              <a:rPr kumimoji="0" sz="800" b="0" i="0" u="none" strike="noStrike" kern="0" cap="none" spc="-20" normalizeH="0" baseline="0" noProof="0">
                <a:ln>
                  <a:noFill/>
                </a:ln>
                <a:solidFill>
                  <a:sysClr val="windowText" lastClr="000000"/>
                </a:solidFill>
                <a:effectLst/>
                <a:uLnTx/>
                <a:uFillTx/>
                <a:latin typeface="Verdana"/>
                <a:cs typeface="Verdana"/>
              </a:rPr>
              <a:t>2023</a:t>
            </a:r>
            <a:endParaRPr kumimoji="0" sz="800" b="0" i="0" u="none" strike="noStrike" kern="0" cap="none" spc="0" normalizeH="0" baseline="0" noProof="0">
              <a:ln>
                <a:noFill/>
              </a:ln>
              <a:solidFill>
                <a:sysClr val="windowText" lastClr="000000"/>
              </a:solidFill>
              <a:effectLst/>
              <a:uLnTx/>
              <a:uFillTx/>
              <a:latin typeface="Verdana"/>
              <a:cs typeface="Verdana"/>
            </a:endParaRPr>
          </a:p>
        </p:txBody>
      </p:sp>
      <p:pic>
        <p:nvPicPr>
          <p:cNvPr id="7" name="object 7"/>
          <p:cNvPicPr/>
          <p:nvPr/>
        </p:nvPicPr>
        <p:blipFill>
          <a:blip r:embed="rId4" cstate="print"/>
          <a:stretch>
            <a:fillRect/>
          </a:stretch>
        </p:blipFill>
        <p:spPr>
          <a:xfrm>
            <a:off x="1210009" y="6623104"/>
            <a:ext cx="1014338" cy="91136"/>
          </a:xfrm>
          <a:prstGeom prst="rect">
            <a:avLst/>
          </a:prstGeom>
        </p:spPr>
      </p:pic>
      <p:sp>
        <p:nvSpPr>
          <p:cNvPr id="8" name="object 8"/>
          <p:cNvSpPr txBox="1"/>
          <p:nvPr/>
        </p:nvSpPr>
        <p:spPr>
          <a:xfrm>
            <a:off x="1189736" y="6586219"/>
            <a:ext cx="1047115" cy="147955"/>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800" b="0" i="0" u="none" strike="noStrike" kern="0" cap="none" spc="0" normalizeH="0" baseline="0" noProof="0">
                <a:ln>
                  <a:noFill/>
                </a:ln>
                <a:solidFill>
                  <a:srgbClr val="FFFFFF"/>
                </a:solidFill>
                <a:effectLst/>
                <a:uLnTx/>
                <a:uFillTx/>
                <a:latin typeface="Verdana"/>
                <a:cs typeface="Verdana"/>
              </a:rPr>
              <a:t>GTS</a:t>
            </a:r>
            <a:r>
              <a:rPr kumimoji="0" sz="800" b="0" i="0" u="none" strike="noStrike" kern="0" cap="none" spc="-20" normalizeH="0" baseline="0" noProof="0">
                <a:ln>
                  <a:noFill/>
                </a:ln>
                <a:solidFill>
                  <a:srgbClr val="FFFFFF"/>
                </a:solidFill>
                <a:effectLst/>
                <a:uLnTx/>
                <a:uFillTx/>
                <a:latin typeface="Verdana"/>
                <a:cs typeface="Verdana"/>
              </a:rPr>
              <a:t> </a:t>
            </a:r>
            <a:r>
              <a:rPr kumimoji="0" sz="800" b="0" i="0" u="none" strike="noStrike" kern="0" cap="none" spc="0" normalizeH="0" baseline="0" noProof="0">
                <a:ln>
                  <a:noFill/>
                </a:ln>
                <a:solidFill>
                  <a:srgbClr val="FFFFFF"/>
                </a:solidFill>
                <a:effectLst/>
                <a:uLnTx/>
                <a:uFillTx/>
                <a:latin typeface="Verdana"/>
                <a:cs typeface="Verdana"/>
              </a:rPr>
              <a:t>market</a:t>
            </a:r>
            <a:r>
              <a:rPr kumimoji="0" sz="800" b="0" i="0" u="none" strike="noStrike" kern="0" cap="none" spc="-25" normalizeH="0" baseline="0" noProof="0">
                <a:ln>
                  <a:noFill/>
                </a:ln>
                <a:solidFill>
                  <a:srgbClr val="FFFFFF"/>
                </a:solidFill>
                <a:effectLst/>
                <a:uLnTx/>
                <a:uFillTx/>
                <a:latin typeface="Verdana"/>
                <a:cs typeface="Verdana"/>
              </a:rPr>
              <a:t> </a:t>
            </a:r>
            <a:r>
              <a:rPr kumimoji="0" sz="800" b="0" i="0" u="none" strike="noStrike" kern="0" cap="none" spc="-10" normalizeH="0" baseline="0" noProof="0">
                <a:ln>
                  <a:noFill/>
                </a:ln>
                <a:solidFill>
                  <a:srgbClr val="FFFFFF"/>
                </a:solidFill>
                <a:effectLst/>
                <a:uLnTx/>
                <a:uFillTx/>
                <a:latin typeface="Verdana"/>
                <a:cs typeface="Verdana"/>
              </a:rPr>
              <a:t>session</a:t>
            </a:r>
            <a:endParaRPr kumimoji="0" sz="800" b="0" i="0" u="none" strike="noStrike" kern="0" cap="none" spc="0" normalizeH="0" baseline="0" noProof="0">
              <a:ln>
                <a:noFill/>
              </a:ln>
              <a:solidFill>
                <a:sysClr val="windowText" lastClr="000000"/>
              </a:solidFill>
              <a:effectLst/>
              <a:uLnTx/>
              <a:uFillTx/>
              <a:latin typeface="Verdana"/>
              <a:cs typeface="Verdana"/>
            </a:endParaRPr>
          </a:p>
        </p:txBody>
      </p:sp>
      <p:sp>
        <p:nvSpPr>
          <p:cNvPr id="10" name="object 10"/>
          <p:cNvSpPr txBox="1"/>
          <p:nvPr/>
        </p:nvSpPr>
        <p:spPr>
          <a:xfrm>
            <a:off x="1189736" y="2059939"/>
            <a:ext cx="3917315" cy="239395"/>
          </a:xfrm>
          <a:prstGeom prst="rect">
            <a:avLst/>
          </a:prstGeom>
        </p:spPr>
        <p:txBody>
          <a:bodyPr vert="horz" wrap="square" lIns="0" tIns="13335" rIns="0" bIns="0" rtlCol="0">
            <a:spAutoFit/>
          </a:bodyPr>
          <a:lstStyle/>
          <a:p>
            <a:pPr marL="12700" marR="0" lvl="0" indent="0" defTabSz="914400" eaLnBrk="1" fontAlgn="auto" latinLnBrk="0" hangingPunct="1">
              <a:lnSpc>
                <a:spcPct val="100000"/>
              </a:lnSpc>
              <a:spcBef>
                <a:spcPts val="105"/>
              </a:spcBef>
              <a:spcAft>
                <a:spcPts val="0"/>
              </a:spcAft>
              <a:buClrTx/>
              <a:buSzTx/>
              <a:buFontTx/>
              <a:buNone/>
              <a:tabLst/>
              <a:defRPr/>
            </a:pPr>
            <a:r>
              <a:rPr kumimoji="0" sz="1400" b="0" i="0" u="none" strike="noStrike" kern="0" cap="none" spc="0" normalizeH="0" baseline="0" noProof="0">
                <a:ln>
                  <a:noFill/>
                </a:ln>
                <a:solidFill>
                  <a:srgbClr val="494A4D"/>
                </a:solidFill>
                <a:effectLst/>
                <a:uLnTx/>
                <a:uFillTx/>
                <a:latin typeface="Verdana"/>
                <a:cs typeface="Verdana"/>
              </a:rPr>
              <a:t>Planning</a:t>
            </a:r>
            <a:r>
              <a:rPr kumimoji="0" sz="1400" b="0" i="0" u="none" strike="noStrike" kern="0" cap="none" spc="-45" normalizeH="0" baseline="0" noProof="0">
                <a:ln>
                  <a:noFill/>
                </a:ln>
                <a:solidFill>
                  <a:srgbClr val="494A4D"/>
                </a:solidFill>
                <a:effectLst/>
                <a:uLnTx/>
                <a:uFillTx/>
                <a:latin typeface="Verdana"/>
                <a:cs typeface="Verdana"/>
              </a:rPr>
              <a:t> </a:t>
            </a:r>
            <a:r>
              <a:rPr kumimoji="0" sz="1400" b="0" i="0" u="none" strike="noStrike" kern="0" cap="none" spc="0" normalizeH="0" baseline="0" noProof="0">
                <a:ln>
                  <a:noFill/>
                </a:ln>
                <a:solidFill>
                  <a:srgbClr val="494A4D"/>
                </a:solidFill>
                <a:effectLst/>
                <a:uLnTx/>
                <a:uFillTx/>
                <a:latin typeface="Verdana"/>
                <a:cs typeface="Verdana"/>
              </a:rPr>
              <a:t>assumptions</a:t>
            </a:r>
            <a:r>
              <a:rPr kumimoji="0" sz="1400" b="0" i="0" u="none" strike="noStrike" kern="0" cap="none" spc="-60" normalizeH="0" baseline="0" noProof="0">
                <a:ln>
                  <a:noFill/>
                </a:ln>
                <a:solidFill>
                  <a:srgbClr val="494A4D"/>
                </a:solidFill>
                <a:effectLst/>
                <a:uLnTx/>
                <a:uFillTx/>
                <a:latin typeface="Verdana"/>
                <a:cs typeface="Verdana"/>
              </a:rPr>
              <a:t> </a:t>
            </a:r>
            <a:r>
              <a:rPr kumimoji="0" sz="1400" b="0" i="0" u="none" strike="noStrike" kern="0" cap="none" spc="0" normalizeH="0" baseline="0" noProof="0">
                <a:ln>
                  <a:noFill/>
                </a:ln>
                <a:solidFill>
                  <a:srgbClr val="494A4D"/>
                </a:solidFill>
                <a:effectLst/>
                <a:uLnTx/>
                <a:uFillTx/>
                <a:latin typeface="Verdana"/>
                <a:cs typeface="Verdana"/>
              </a:rPr>
              <a:t>for</a:t>
            </a:r>
            <a:r>
              <a:rPr kumimoji="0" sz="1400" b="0" i="0" u="none" strike="noStrike" kern="0" cap="none" spc="-25" normalizeH="0" baseline="0" noProof="0">
                <a:ln>
                  <a:noFill/>
                </a:ln>
                <a:solidFill>
                  <a:srgbClr val="494A4D"/>
                </a:solidFill>
                <a:effectLst/>
                <a:uLnTx/>
                <a:uFillTx/>
                <a:latin typeface="Verdana"/>
                <a:cs typeface="Verdana"/>
              </a:rPr>
              <a:t> </a:t>
            </a:r>
            <a:r>
              <a:rPr kumimoji="0" sz="1400" b="0" i="0" u="none" strike="noStrike" kern="0" cap="none" spc="0" normalizeH="0" baseline="0" noProof="0">
                <a:ln>
                  <a:noFill/>
                </a:ln>
                <a:solidFill>
                  <a:srgbClr val="494A4D"/>
                </a:solidFill>
                <a:effectLst/>
                <a:uLnTx/>
                <a:uFillTx/>
                <a:latin typeface="Verdana"/>
                <a:cs typeface="Verdana"/>
              </a:rPr>
              <a:t>gas</a:t>
            </a:r>
            <a:r>
              <a:rPr kumimoji="0" sz="1400" b="0" i="0" u="none" strike="noStrike" kern="0" cap="none" spc="-40" normalizeH="0" baseline="0" noProof="0">
                <a:ln>
                  <a:noFill/>
                </a:ln>
                <a:solidFill>
                  <a:srgbClr val="494A4D"/>
                </a:solidFill>
                <a:effectLst/>
                <a:uLnTx/>
                <a:uFillTx/>
                <a:latin typeface="Verdana"/>
                <a:cs typeface="Verdana"/>
              </a:rPr>
              <a:t> </a:t>
            </a:r>
            <a:r>
              <a:rPr kumimoji="0" sz="1400" b="0" i="0" u="none" strike="noStrike" kern="0" cap="none" spc="0" normalizeH="0" baseline="0" noProof="0">
                <a:ln>
                  <a:noFill/>
                </a:ln>
                <a:solidFill>
                  <a:srgbClr val="494A4D"/>
                </a:solidFill>
                <a:effectLst/>
                <a:uLnTx/>
                <a:uFillTx/>
                <a:latin typeface="Verdana"/>
                <a:cs typeface="Verdana"/>
              </a:rPr>
              <a:t>year</a:t>
            </a:r>
            <a:r>
              <a:rPr kumimoji="0" sz="1400" b="0" i="0" u="none" strike="noStrike" kern="0" cap="none" spc="-25" normalizeH="0" baseline="0" noProof="0">
                <a:ln>
                  <a:noFill/>
                </a:ln>
                <a:solidFill>
                  <a:srgbClr val="494A4D"/>
                </a:solidFill>
                <a:effectLst/>
                <a:uLnTx/>
                <a:uFillTx/>
                <a:latin typeface="Verdana"/>
                <a:cs typeface="Verdana"/>
              </a:rPr>
              <a:t> </a:t>
            </a:r>
            <a:r>
              <a:rPr kumimoji="0" sz="1400" b="0" i="0" u="none" strike="noStrike" kern="0" cap="none" spc="-10" normalizeH="0" baseline="0" noProof="0">
                <a:ln>
                  <a:noFill/>
                </a:ln>
                <a:solidFill>
                  <a:srgbClr val="494A4D"/>
                </a:solidFill>
                <a:effectLst/>
                <a:uLnTx/>
                <a:uFillTx/>
                <a:latin typeface="Verdana"/>
                <a:cs typeface="Verdana"/>
              </a:rPr>
              <a:t>2024/25</a:t>
            </a:r>
            <a:endParaRPr kumimoji="0" sz="1400" b="0" i="0" u="none" strike="noStrike" kern="0" cap="none" spc="0" normalizeH="0" baseline="0" noProof="0">
              <a:ln>
                <a:noFill/>
              </a:ln>
              <a:solidFill>
                <a:sysClr val="windowText" lastClr="000000"/>
              </a:solidFill>
              <a:effectLst/>
              <a:uLnTx/>
              <a:uFillTx/>
              <a:latin typeface="Verdana"/>
              <a:cs typeface="Verdana"/>
            </a:endParaRPr>
          </a:p>
        </p:txBody>
      </p:sp>
      <p:pic>
        <p:nvPicPr>
          <p:cNvPr id="11" name="object 11"/>
          <p:cNvPicPr/>
          <p:nvPr/>
        </p:nvPicPr>
        <p:blipFill>
          <a:blip r:embed="rId5" cstate="print"/>
          <a:stretch>
            <a:fillRect/>
          </a:stretch>
        </p:blipFill>
        <p:spPr>
          <a:xfrm>
            <a:off x="0" y="3605784"/>
            <a:ext cx="9143999" cy="3252213"/>
          </a:xfrm>
          <a:prstGeom prst="rect">
            <a:avLst/>
          </a:prstGeom>
        </p:spPr>
      </p:pic>
      <p:sp>
        <p:nvSpPr>
          <p:cNvPr id="12" name="Tijdelijke aanduiding voor datum 11">
            <a:extLst>
              <a:ext uri="{FF2B5EF4-FFF2-40B4-BE49-F238E27FC236}">
                <a16:creationId xmlns:a16="http://schemas.microsoft.com/office/drawing/2014/main" id="{24A95D48-A8BC-52DC-3F49-0F3B7AD3164F}"/>
              </a:ext>
            </a:extLst>
          </p:cNvPr>
          <p:cNvSpPr>
            <a:spLocks noGrp="1"/>
          </p:cNvSpPr>
          <p:nvPr>
            <p:ph type="dt" sz="half" idx="6"/>
          </p:nvPr>
        </p:nvSpPr>
        <p:spPr/>
        <p:txBody>
          <a:bodyPr/>
          <a:lstStyle/>
          <a:p>
            <a:r>
              <a:rPr lang="nl-NL"/>
              <a:t>Groningen, 17 October 2023</a:t>
            </a: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afgeronde hoeken 1">
            <a:extLst>
              <a:ext uri="{FF2B5EF4-FFF2-40B4-BE49-F238E27FC236}">
                <a16:creationId xmlns:a16="http://schemas.microsoft.com/office/drawing/2014/main" id="{A24130C0-D66E-441A-A066-9DBE3C071963}"/>
              </a:ext>
            </a:extLst>
          </p:cNvPr>
          <p:cNvSpPr/>
          <p:nvPr/>
        </p:nvSpPr>
        <p:spPr>
          <a:xfrm>
            <a:off x="1403648" y="3030779"/>
            <a:ext cx="7033155" cy="878275"/>
          </a:xfrm>
          <a:prstGeom prst="roundRect">
            <a:avLst/>
          </a:prstGeom>
          <a:solidFill>
            <a:schemeClr val="accent3">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lgn="ctr" defTabSz="914377" fontAlgn="base">
              <a:spcBef>
                <a:spcPct val="0"/>
              </a:spcBef>
              <a:spcAft>
                <a:spcPct val="0"/>
              </a:spcAft>
              <a:defRPr/>
            </a:pPr>
            <a:endParaRPr lang="en-GB">
              <a:solidFill>
                <a:srgbClr val="000000"/>
              </a:solidFill>
              <a:latin typeface="Arial"/>
            </a:endParaRPr>
          </a:p>
        </p:txBody>
      </p:sp>
      <p:sp>
        <p:nvSpPr>
          <p:cNvPr id="14338" name="Tijdelijke aanduiding voor tekst 1"/>
          <p:cNvSpPr>
            <a:spLocks noGrp="1"/>
          </p:cNvSpPr>
          <p:nvPr>
            <p:ph type="body" sz="quarter" idx="18"/>
          </p:nvPr>
        </p:nvSpPr>
        <p:spPr>
          <a:xfrm>
            <a:off x="539750" y="1411819"/>
            <a:ext cx="8424863" cy="4246032"/>
          </a:xfrm>
        </p:spPr>
        <p:txBody>
          <a:bodyPr/>
          <a:lstStyle/>
          <a:p>
            <a:pPr>
              <a:spcBef>
                <a:spcPts val="0"/>
              </a:spcBef>
              <a:spcAft>
                <a:spcPts val="1200"/>
              </a:spcAft>
            </a:pPr>
            <a:r>
              <a:rPr lang="en-GB" altLang="nl-NL" sz="1867">
                <a:solidFill>
                  <a:srgbClr val="181818"/>
                </a:solidFill>
                <a:latin typeface="Arial" charset="0"/>
                <a:cs typeface="Arial" charset="0"/>
              </a:rPr>
              <a:t>To ensure safe transport of gas, the gas transmission network must be in balance.</a:t>
            </a:r>
          </a:p>
          <a:p>
            <a:pPr>
              <a:spcBef>
                <a:spcPts val="0"/>
              </a:spcBef>
              <a:spcAft>
                <a:spcPts val="1200"/>
              </a:spcAft>
            </a:pPr>
            <a:r>
              <a:rPr lang="en-GB" altLang="nl-NL" sz="1867">
                <a:solidFill>
                  <a:srgbClr val="181818"/>
                </a:solidFill>
                <a:latin typeface="Arial" charset="0"/>
                <a:cs typeface="Arial" charset="0"/>
              </a:rPr>
              <a:t>Concrete implementation of the </a:t>
            </a:r>
            <a:r>
              <a:rPr lang="en-GB" altLang="nl-NL" sz="1867" b="1">
                <a:solidFill>
                  <a:srgbClr val="181818"/>
                </a:solidFill>
                <a:latin typeface="Arial" charset="0"/>
                <a:cs typeface="Arial" charset="0"/>
              </a:rPr>
              <a:t>balancing responsibility </a:t>
            </a:r>
            <a:r>
              <a:rPr lang="en-GB" altLang="nl-NL" sz="1867">
                <a:solidFill>
                  <a:srgbClr val="181818"/>
                </a:solidFill>
                <a:latin typeface="Arial" charset="0"/>
                <a:cs typeface="Arial" charset="0"/>
              </a:rPr>
              <a:t>from European Network Code on Gas Balancing (312/2014)</a:t>
            </a:r>
            <a:br>
              <a:rPr lang="en-GB" altLang="nl-NL" sz="1867">
                <a:solidFill>
                  <a:srgbClr val="181818"/>
                </a:solidFill>
                <a:latin typeface="Arial" charset="0"/>
                <a:cs typeface="Arial" charset="0"/>
              </a:rPr>
            </a:br>
            <a:br>
              <a:rPr lang="en-GB" altLang="nl-NL" sz="1867">
                <a:solidFill>
                  <a:srgbClr val="181818"/>
                </a:solidFill>
                <a:latin typeface="Arial" charset="0"/>
                <a:cs typeface="Arial" charset="0"/>
              </a:rPr>
            </a:br>
            <a:r>
              <a:rPr lang="en-GB" altLang="nl-NL" sz="1867">
                <a:solidFill>
                  <a:srgbClr val="181818"/>
                </a:solidFill>
                <a:latin typeface="Arial" charset="0"/>
                <a:cs typeface="Arial" charset="0"/>
              </a:rPr>
              <a:t>	</a:t>
            </a:r>
            <a:r>
              <a:rPr lang="en-GB" altLang="nl-NL" sz="1600">
                <a:solidFill>
                  <a:srgbClr val="181818"/>
                </a:solidFill>
                <a:latin typeface="Arial" charset="0"/>
                <a:cs typeface="Arial" charset="0"/>
              </a:rPr>
              <a:t>Art. 4 par. 1 NC BAL: </a:t>
            </a:r>
            <a:r>
              <a:rPr lang="en-GB" altLang="nl-NL" sz="1600" i="1">
                <a:solidFill>
                  <a:srgbClr val="181818"/>
                </a:solidFill>
                <a:latin typeface="Arial" charset="0"/>
                <a:cs typeface="Arial" charset="0"/>
              </a:rPr>
              <a:t>The network users shall be responsible to  balance 	their balancing portfolios in order to minimise the need for transmission 	system operators to undertake balancing actions […].</a:t>
            </a:r>
            <a:br>
              <a:rPr lang="en-GB" altLang="nl-NL" sz="1867" i="1">
                <a:solidFill>
                  <a:srgbClr val="181818"/>
                </a:solidFill>
                <a:latin typeface="Arial" charset="0"/>
                <a:cs typeface="Arial" charset="0"/>
              </a:rPr>
            </a:br>
            <a:endParaRPr lang="en-GB" altLang="nl-NL" sz="1867" i="1">
              <a:solidFill>
                <a:srgbClr val="181818"/>
              </a:solidFill>
              <a:latin typeface="Arial" charset="0"/>
              <a:cs typeface="Arial" charset="0"/>
            </a:endParaRPr>
          </a:p>
          <a:p>
            <a:pPr>
              <a:spcBef>
                <a:spcPts val="0"/>
              </a:spcBef>
              <a:spcAft>
                <a:spcPts val="1200"/>
              </a:spcAft>
            </a:pPr>
            <a:r>
              <a:rPr lang="en-GB" altLang="nl-NL" sz="1867" b="1">
                <a:solidFill>
                  <a:srgbClr val="181818"/>
                </a:solidFill>
                <a:latin typeface="Arial" charset="0"/>
                <a:cs typeface="Arial" charset="0"/>
              </a:rPr>
              <a:t>Financial charge </a:t>
            </a:r>
            <a:r>
              <a:rPr lang="en-GB" altLang="nl-NL" sz="1867">
                <a:solidFill>
                  <a:srgbClr val="181818"/>
                </a:solidFill>
                <a:latin typeface="Arial" charset="0"/>
                <a:cs typeface="Arial" charset="0"/>
              </a:rPr>
              <a:t>in case of undesirable balancing behaviour and possibly </a:t>
            </a:r>
            <a:r>
              <a:rPr lang="en-GB" altLang="nl-NL" sz="1867" b="1">
                <a:solidFill>
                  <a:srgbClr val="181818"/>
                </a:solidFill>
                <a:latin typeface="Arial" charset="0"/>
                <a:cs typeface="Arial" charset="0"/>
              </a:rPr>
              <a:t>license revocation </a:t>
            </a:r>
            <a:r>
              <a:rPr lang="en-GB" altLang="nl-NL" sz="1867">
                <a:solidFill>
                  <a:srgbClr val="181818"/>
                </a:solidFill>
                <a:latin typeface="Arial" charset="0"/>
                <a:cs typeface="Arial" charset="0"/>
              </a:rPr>
              <a:t>in case of repeated undesirable behaviour.</a:t>
            </a:r>
          </a:p>
          <a:p>
            <a:pPr>
              <a:spcBef>
                <a:spcPts val="0"/>
              </a:spcBef>
              <a:spcAft>
                <a:spcPts val="1200"/>
              </a:spcAft>
            </a:pPr>
            <a:r>
              <a:rPr lang="en-GB" altLang="nl-NL" sz="1867">
                <a:solidFill>
                  <a:srgbClr val="181818"/>
                </a:solidFill>
                <a:latin typeface="Arial" charset="0"/>
                <a:cs typeface="Arial" charset="0"/>
              </a:rPr>
              <a:t>The code change comes into effect on </a:t>
            </a:r>
            <a:r>
              <a:rPr lang="en-GB" altLang="nl-NL" sz="1867" b="1">
                <a:solidFill>
                  <a:srgbClr val="181818"/>
                </a:solidFill>
                <a:latin typeface="Arial" charset="0"/>
                <a:cs typeface="Arial" charset="0"/>
              </a:rPr>
              <a:t>January 1st, 2024</a:t>
            </a:r>
            <a:r>
              <a:rPr lang="en-GB" altLang="nl-NL" sz="1867">
                <a:solidFill>
                  <a:srgbClr val="181818"/>
                </a:solidFill>
                <a:latin typeface="Arial" charset="0"/>
                <a:cs typeface="Arial" charset="0"/>
              </a:rPr>
              <a:t>.</a:t>
            </a:r>
          </a:p>
        </p:txBody>
      </p:sp>
      <p:sp>
        <p:nvSpPr>
          <p:cNvPr id="14339" name="Titel 2"/>
          <p:cNvSpPr>
            <a:spLocks noGrp="1"/>
          </p:cNvSpPr>
          <p:nvPr>
            <p:ph type="title"/>
          </p:nvPr>
        </p:nvSpPr>
        <p:spPr/>
        <p:txBody>
          <a:bodyPr/>
          <a:lstStyle/>
          <a:p>
            <a:r>
              <a:rPr lang="en-GB" altLang="nl-NL" sz="2400">
                <a:latin typeface="Arial" charset="0"/>
                <a:cs typeface="Arial" charset="0"/>
              </a:rPr>
              <a:t>Transmission code change to prevent undesirable </a:t>
            </a:r>
            <a:br>
              <a:rPr lang="en-GB" altLang="nl-NL" sz="2400">
                <a:latin typeface="Arial" charset="0"/>
                <a:cs typeface="Arial" charset="0"/>
              </a:rPr>
            </a:br>
            <a:r>
              <a:rPr lang="en-GB" altLang="nl-NL" sz="2400">
                <a:latin typeface="Arial" charset="0"/>
                <a:cs typeface="Arial" charset="0"/>
              </a:rPr>
              <a:t>balancing behaviour</a:t>
            </a:r>
          </a:p>
        </p:txBody>
      </p:sp>
      <p:sp>
        <p:nvSpPr>
          <p:cNvPr id="14340" name="Tijdelijke aanduiding voor dianummer 3"/>
          <p:cNvSpPr>
            <a:spLocks noGrp="1"/>
          </p:cNvSpPr>
          <p:nvPr>
            <p:ph type="sldNum" sz="quarter" idx="19"/>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32" indent="-285744">
              <a:defRPr>
                <a:solidFill>
                  <a:schemeClr val="tx1"/>
                </a:solidFill>
                <a:latin typeface="Arial" charset="0"/>
              </a:defRPr>
            </a:lvl2pPr>
            <a:lvl3pPr marL="1142971" indent="-228594">
              <a:defRPr>
                <a:solidFill>
                  <a:schemeClr val="tx1"/>
                </a:solidFill>
                <a:latin typeface="Arial" charset="0"/>
              </a:defRPr>
            </a:lvl3pPr>
            <a:lvl4pPr marL="1600160" indent="-228594">
              <a:defRPr>
                <a:solidFill>
                  <a:schemeClr val="tx1"/>
                </a:solidFill>
                <a:latin typeface="Arial" charset="0"/>
              </a:defRPr>
            </a:lvl4pPr>
            <a:lvl5pPr marL="2057349" indent="-228594">
              <a:defRPr>
                <a:solidFill>
                  <a:schemeClr val="tx1"/>
                </a:solidFill>
                <a:latin typeface="Arial" charset="0"/>
              </a:defRPr>
            </a:lvl5pPr>
            <a:lvl6pPr marL="2514537" indent="-228594" fontAlgn="base">
              <a:spcBef>
                <a:spcPct val="0"/>
              </a:spcBef>
              <a:spcAft>
                <a:spcPct val="0"/>
              </a:spcAft>
              <a:defRPr>
                <a:solidFill>
                  <a:schemeClr val="tx1"/>
                </a:solidFill>
                <a:latin typeface="Arial" charset="0"/>
              </a:defRPr>
            </a:lvl6pPr>
            <a:lvl7pPr marL="2971726" indent="-228594" fontAlgn="base">
              <a:spcBef>
                <a:spcPct val="0"/>
              </a:spcBef>
              <a:spcAft>
                <a:spcPct val="0"/>
              </a:spcAft>
              <a:defRPr>
                <a:solidFill>
                  <a:schemeClr val="tx1"/>
                </a:solidFill>
                <a:latin typeface="Arial" charset="0"/>
              </a:defRPr>
            </a:lvl7pPr>
            <a:lvl8pPr marL="3428914" indent="-228594" fontAlgn="base">
              <a:spcBef>
                <a:spcPct val="0"/>
              </a:spcBef>
              <a:spcAft>
                <a:spcPct val="0"/>
              </a:spcAft>
              <a:defRPr>
                <a:solidFill>
                  <a:schemeClr val="tx1"/>
                </a:solidFill>
                <a:latin typeface="Arial" charset="0"/>
              </a:defRPr>
            </a:lvl8pPr>
            <a:lvl9pPr marL="3886103" indent="-228594" fontAlgn="base">
              <a:spcBef>
                <a:spcPct val="0"/>
              </a:spcBef>
              <a:spcAft>
                <a:spcPct val="0"/>
              </a:spcAft>
              <a:defRPr>
                <a:solidFill>
                  <a:schemeClr val="tx1"/>
                </a:solidFill>
                <a:latin typeface="Arial" charset="0"/>
              </a:defRPr>
            </a:lvl9pPr>
          </a:lstStyle>
          <a:p>
            <a:pPr defTabSz="914377" fontAlgn="base">
              <a:spcBef>
                <a:spcPct val="0"/>
              </a:spcBef>
              <a:spcAft>
                <a:spcPct val="0"/>
              </a:spcAft>
              <a:defRPr/>
            </a:pPr>
            <a:fld id="{4ECB3AFE-C44D-40CA-BFB5-C46CDE46C03C}" type="slidenum">
              <a:rPr lang="nl-NL" altLang="nl-NL">
                <a:solidFill>
                  <a:srgbClr val="007FAE"/>
                </a:solidFill>
                <a:cs typeface="Arial" charset="0"/>
              </a:rPr>
              <a:pPr defTabSz="914377" fontAlgn="base">
                <a:spcBef>
                  <a:spcPct val="0"/>
                </a:spcBef>
                <a:spcAft>
                  <a:spcPct val="0"/>
                </a:spcAft>
                <a:defRPr/>
              </a:pPr>
              <a:t>30</a:t>
            </a:fld>
            <a:endParaRPr lang="nl-NL" altLang="nl-NL">
              <a:solidFill>
                <a:srgbClr val="007FAE"/>
              </a:solidFill>
              <a:cs typeface="Arial" charset="0"/>
            </a:endParaRPr>
          </a:p>
        </p:txBody>
      </p:sp>
      <p:sp>
        <p:nvSpPr>
          <p:cNvPr id="5" name="Tijdelijke aanduiding voor datum 4"/>
          <p:cNvSpPr>
            <a:spLocks noGrp="1"/>
          </p:cNvSpPr>
          <p:nvPr>
            <p:ph type="dt" sz="quarter" idx="20"/>
          </p:nvPr>
        </p:nvSpPr>
        <p:spPr/>
        <p:txBody>
          <a:bodyPr/>
          <a:lstStyle/>
          <a:p>
            <a:pPr defTabSz="914377">
              <a:defRPr/>
            </a:pPr>
            <a:r>
              <a:rPr lang="en-GB">
                <a:solidFill>
                  <a:srgbClr val="007FAE"/>
                </a:solidFill>
              </a:rPr>
              <a:t>17 October 2023</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hoek: afgeronde hoeken 6">
            <a:extLst>
              <a:ext uri="{FF2B5EF4-FFF2-40B4-BE49-F238E27FC236}">
                <a16:creationId xmlns:a16="http://schemas.microsoft.com/office/drawing/2014/main" id="{FD015B08-1897-ADD4-42D5-E94E8F8D74BF}"/>
              </a:ext>
            </a:extLst>
          </p:cNvPr>
          <p:cNvSpPr/>
          <p:nvPr/>
        </p:nvSpPr>
        <p:spPr>
          <a:xfrm>
            <a:off x="323849" y="4264141"/>
            <a:ext cx="7896555" cy="1757147"/>
          </a:xfrm>
          <a:prstGeom prst="roundRect">
            <a:avLst>
              <a:gd name="adj" fmla="val 9175"/>
            </a:avLst>
          </a:prstGeom>
          <a:solidFill>
            <a:schemeClr val="accent3">
              <a:lumMod val="20000"/>
              <a:lumOff val="80000"/>
            </a:schemeClr>
          </a:solidFill>
          <a:ln w="19050"/>
        </p:spPr>
        <p:style>
          <a:lnRef idx="1">
            <a:schemeClr val="accent3"/>
          </a:lnRef>
          <a:fillRef idx="2">
            <a:schemeClr val="accent3"/>
          </a:fillRef>
          <a:effectRef idx="1">
            <a:schemeClr val="accent3"/>
          </a:effectRef>
          <a:fontRef idx="minor">
            <a:schemeClr val="dk1"/>
          </a:fontRef>
        </p:style>
        <p:txBody>
          <a:bodyPr rtlCol="0" anchor="ctr"/>
          <a:lstStyle/>
          <a:p>
            <a:pPr algn="ctr" defTabSz="914377" fontAlgn="base">
              <a:spcBef>
                <a:spcPct val="0"/>
              </a:spcBef>
              <a:spcAft>
                <a:spcPct val="0"/>
              </a:spcAft>
              <a:defRPr/>
            </a:pPr>
            <a:endParaRPr lang="en-GB">
              <a:solidFill>
                <a:srgbClr val="000000"/>
              </a:solidFill>
              <a:latin typeface="Arial"/>
            </a:endParaRPr>
          </a:p>
        </p:txBody>
      </p:sp>
      <p:sp>
        <p:nvSpPr>
          <p:cNvPr id="4" name="Rechthoek: afgeronde hoeken 3">
            <a:extLst>
              <a:ext uri="{FF2B5EF4-FFF2-40B4-BE49-F238E27FC236}">
                <a16:creationId xmlns:a16="http://schemas.microsoft.com/office/drawing/2014/main" id="{9415BB16-8792-C6BC-D77F-F22D244C1716}"/>
              </a:ext>
            </a:extLst>
          </p:cNvPr>
          <p:cNvSpPr/>
          <p:nvPr/>
        </p:nvSpPr>
        <p:spPr>
          <a:xfrm>
            <a:off x="323851" y="3085557"/>
            <a:ext cx="7896555" cy="631475"/>
          </a:xfrm>
          <a:prstGeom prst="roundRect">
            <a:avLst/>
          </a:prstGeom>
          <a:solidFill>
            <a:schemeClr val="accent3">
              <a:lumMod val="20000"/>
              <a:lumOff val="80000"/>
            </a:schemeClr>
          </a:solidFill>
          <a:ln w="19050"/>
        </p:spPr>
        <p:style>
          <a:lnRef idx="1">
            <a:schemeClr val="accent3"/>
          </a:lnRef>
          <a:fillRef idx="2">
            <a:schemeClr val="accent3"/>
          </a:fillRef>
          <a:effectRef idx="1">
            <a:schemeClr val="accent3"/>
          </a:effectRef>
          <a:fontRef idx="minor">
            <a:schemeClr val="dk1"/>
          </a:fontRef>
        </p:style>
        <p:txBody>
          <a:bodyPr rtlCol="0" anchor="ctr"/>
          <a:lstStyle/>
          <a:p>
            <a:pPr algn="ctr" defTabSz="914377" fontAlgn="base">
              <a:spcBef>
                <a:spcPct val="0"/>
              </a:spcBef>
              <a:spcAft>
                <a:spcPct val="0"/>
              </a:spcAft>
              <a:defRPr/>
            </a:pPr>
            <a:endParaRPr lang="en-GB">
              <a:solidFill>
                <a:srgbClr val="000000"/>
              </a:solidFill>
              <a:latin typeface="Arial"/>
            </a:endParaRPr>
          </a:p>
        </p:txBody>
      </p:sp>
      <p:sp>
        <p:nvSpPr>
          <p:cNvPr id="3" name="Rechthoek: afgeronde hoeken 2">
            <a:extLst>
              <a:ext uri="{FF2B5EF4-FFF2-40B4-BE49-F238E27FC236}">
                <a16:creationId xmlns:a16="http://schemas.microsoft.com/office/drawing/2014/main" id="{05892B6D-EBA6-5BDE-9093-6DDBA4F75ACD}"/>
              </a:ext>
            </a:extLst>
          </p:cNvPr>
          <p:cNvSpPr/>
          <p:nvPr/>
        </p:nvSpPr>
        <p:spPr>
          <a:xfrm>
            <a:off x="323849" y="2178410"/>
            <a:ext cx="7896555" cy="360039"/>
          </a:xfrm>
          <a:prstGeom prst="roundRect">
            <a:avLst/>
          </a:prstGeom>
          <a:solidFill>
            <a:schemeClr val="accent3">
              <a:lumMod val="20000"/>
              <a:lumOff val="80000"/>
            </a:schemeClr>
          </a:solidFill>
          <a:ln w="19050"/>
        </p:spPr>
        <p:style>
          <a:lnRef idx="1">
            <a:schemeClr val="accent3"/>
          </a:lnRef>
          <a:fillRef idx="2">
            <a:schemeClr val="accent3"/>
          </a:fillRef>
          <a:effectRef idx="1">
            <a:schemeClr val="accent3"/>
          </a:effectRef>
          <a:fontRef idx="minor">
            <a:schemeClr val="dk1"/>
          </a:fontRef>
        </p:style>
        <p:txBody>
          <a:bodyPr rtlCol="0" anchor="ctr"/>
          <a:lstStyle/>
          <a:p>
            <a:pPr algn="ctr" defTabSz="914377" fontAlgn="base">
              <a:spcBef>
                <a:spcPct val="0"/>
              </a:spcBef>
              <a:spcAft>
                <a:spcPct val="0"/>
              </a:spcAft>
              <a:defRPr/>
            </a:pPr>
            <a:endParaRPr lang="en-GB">
              <a:solidFill>
                <a:srgbClr val="000000"/>
              </a:solidFill>
              <a:latin typeface="Arial"/>
            </a:endParaRPr>
          </a:p>
        </p:txBody>
      </p:sp>
      <p:sp>
        <p:nvSpPr>
          <p:cNvPr id="2" name="Rechthoek: afgeronde hoeken 1">
            <a:extLst>
              <a:ext uri="{FF2B5EF4-FFF2-40B4-BE49-F238E27FC236}">
                <a16:creationId xmlns:a16="http://schemas.microsoft.com/office/drawing/2014/main" id="{464E3429-7FBE-5A6C-BA99-ACF7467D4BD7}"/>
              </a:ext>
            </a:extLst>
          </p:cNvPr>
          <p:cNvSpPr/>
          <p:nvPr/>
        </p:nvSpPr>
        <p:spPr>
          <a:xfrm>
            <a:off x="323849" y="1271262"/>
            <a:ext cx="7896555" cy="360039"/>
          </a:xfrm>
          <a:prstGeom prst="roundRect">
            <a:avLst/>
          </a:prstGeom>
          <a:solidFill>
            <a:schemeClr val="accent3">
              <a:lumMod val="20000"/>
              <a:lumOff val="80000"/>
            </a:schemeClr>
          </a:solidFill>
          <a:ln w="19050"/>
        </p:spPr>
        <p:style>
          <a:lnRef idx="1">
            <a:schemeClr val="accent3"/>
          </a:lnRef>
          <a:fillRef idx="2">
            <a:schemeClr val="accent3"/>
          </a:fillRef>
          <a:effectRef idx="1">
            <a:schemeClr val="accent3"/>
          </a:effectRef>
          <a:fontRef idx="minor">
            <a:schemeClr val="dk1"/>
          </a:fontRef>
        </p:style>
        <p:txBody>
          <a:bodyPr rtlCol="0" anchor="ctr"/>
          <a:lstStyle/>
          <a:p>
            <a:pPr algn="ctr" defTabSz="914377" fontAlgn="base">
              <a:spcBef>
                <a:spcPct val="0"/>
              </a:spcBef>
              <a:spcAft>
                <a:spcPct val="0"/>
              </a:spcAft>
              <a:defRPr/>
            </a:pPr>
            <a:endParaRPr lang="en-GB">
              <a:solidFill>
                <a:srgbClr val="000000"/>
              </a:solidFill>
              <a:latin typeface="Arial"/>
            </a:endParaRPr>
          </a:p>
        </p:txBody>
      </p:sp>
      <p:sp>
        <p:nvSpPr>
          <p:cNvPr id="14338" name="Tijdelijke aanduiding voor tekst 1"/>
          <p:cNvSpPr>
            <a:spLocks noGrp="1"/>
          </p:cNvSpPr>
          <p:nvPr>
            <p:ph type="body" sz="quarter" idx="18"/>
          </p:nvPr>
        </p:nvSpPr>
        <p:spPr>
          <a:xfrm>
            <a:off x="323851" y="1226687"/>
            <a:ext cx="8424863" cy="4431165"/>
          </a:xfrm>
        </p:spPr>
        <p:txBody>
          <a:bodyPr/>
          <a:lstStyle/>
          <a:p>
            <a:pPr>
              <a:buAutoNum type="arabicPeriod"/>
            </a:pPr>
            <a:r>
              <a:rPr lang="en-US" altLang="nl-NL" sz="1867">
                <a:solidFill>
                  <a:srgbClr val="181818"/>
                </a:solidFill>
                <a:latin typeface="Arial" charset="0"/>
                <a:cs typeface="Arial" charset="0"/>
              </a:rPr>
              <a:t>A balancing action has taken place</a:t>
            </a:r>
            <a:br>
              <a:rPr lang="en-US" altLang="nl-NL" sz="1867">
                <a:solidFill>
                  <a:srgbClr val="181818"/>
                </a:solidFill>
                <a:latin typeface="Arial" charset="0"/>
                <a:cs typeface="Arial" charset="0"/>
              </a:rPr>
            </a:br>
            <a:br>
              <a:rPr lang="en-US" altLang="nl-NL" sz="933">
                <a:solidFill>
                  <a:srgbClr val="181818"/>
                </a:solidFill>
                <a:latin typeface="Arial" charset="0"/>
                <a:cs typeface="Arial" charset="0"/>
              </a:rPr>
            </a:br>
            <a:r>
              <a:rPr lang="en-US" altLang="nl-NL" sz="1867">
                <a:solidFill>
                  <a:srgbClr val="181818"/>
                </a:solidFill>
                <a:latin typeface="Arial" charset="0"/>
                <a:cs typeface="Arial" charset="0"/>
              </a:rPr>
              <a:t>	</a:t>
            </a:r>
            <a:r>
              <a:rPr lang="en-US" altLang="nl-NL" sz="1867" i="1">
                <a:solidFill>
                  <a:srgbClr val="181818"/>
                </a:solidFill>
                <a:latin typeface="Arial" charset="0"/>
                <a:cs typeface="Arial" charset="0"/>
              </a:rPr>
              <a:t>and</a:t>
            </a:r>
            <a:br>
              <a:rPr lang="en-US" altLang="nl-NL" sz="1867">
                <a:solidFill>
                  <a:srgbClr val="181818"/>
                </a:solidFill>
                <a:latin typeface="Arial" charset="0"/>
                <a:cs typeface="Arial" charset="0"/>
              </a:rPr>
            </a:br>
            <a:endParaRPr lang="en-US" altLang="nl-NL" sz="933">
              <a:solidFill>
                <a:srgbClr val="181818"/>
              </a:solidFill>
              <a:latin typeface="Arial" charset="0"/>
              <a:cs typeface="Arial" charset="0"/>
            </a:endParaRPr>
          </a:p>
          <a:p>
            <a:pPr>
              <a:buAutoNum type="arabicPeriod"/>
            </a:pPr>
            <a:r>
              <a:rPr lang="en-US" altLang="nl-NL" sz="1867">
                <a:solidFill>
                  <a:srgbClr val="181818"/>
                </a:solidFill>
                <a:latin typeface="Arial" charset="0"/>
                <a:cs typeface="Arial" charset="0"/>
              </a:rPr>
              <a:t>The network user was one of the causers of this balancing action</a:t>
            </a:r>
            <a:br>
              <a:rPr lang="en-US" altLang="nl-NL" sz="1867">
                <a:solidFill>
                  <a:srgbClr val="181818"/>
                </a:solidFill>
                <a:latin typeface="Arial" charset="0"/>
                <a:cs typeface="Arial" charset="0"/>
              </a:rPr>
            </a:br>
            <a:br>
              <a:rPr lang="en-US" altLang="nl-NL" sz="933">
                <a:solidFill>
                  <a:srgbClr val="181818"/>
                </a:solidFill>
                <a:latin typeface="Arial" charset="0"/>
                <a:cs typeface="Arial" charset="0"/>
              </a:rPr>
            </a:br>
            <a:r>
              <a:rPr lang="en-US" altLang="nl-NL" sz="1867">
                <a:solidFill>
                  <a:srgbClr val="181818"/>
                </a:solidFill>
                <a:latin typeface="Arial" charset="0"/>
                <a:cs typeface="Arial" charset="0"/>
              </a:rPr>
              <a:t>	</a:t>
            </a:r>
            <a:r>
              <a:rPr lang="en-US" altLang="nl-NL" sz="1867" i="1">
                <a:solidFill>
                  <a:srgbClr val="181818"/>
                </a:solidFill>
                <a:latin typeface="Arial" charset="0"/>
                <a:cs typeface="Arial" charset="0"/>
              </a:rPr>
              <a:t>and</a:t>
            </a:r>
            <a:br>
              <a:rPr lang="en-US" altLang="nl-NL" sz="1867" i="1">
                <a:solidFill>
                  <a:srgbClr val="181818"/>
                </a:solidFill>
                <a:latin typeface="Arial" charset="0"/>
                <a:cs typeface="Arial" charset="0"/>
              </a:rPr>
            </a:br>
            <a:endParaRPr lang="en-US" altLang="nl-NL" sz="933" i="1">
              <a:solidFill>
                <a:srgbClr val="181818"/>
              </a:solidFill>
              <a:latin typeface="Arial" charset="0"/>
              <a:cs typeface="Arial" charset="0"/>
            </a:endParaRPr>
          </a:p>
          <a:p>
            <a:pPr>
              <a:buAutoNum type="arabicPeriod"/>
            </a:pPr>
            <a:r>
              <a:rPr lang="en-US" altLang="nl-NL" sz="1867">
                <a:solidFill>
                  <a:srgbClr val="181818"/>
                </a:solidFill>
                <a:latin typeface="Arial" charset="0"/>
                <a:cs typeface="Arial" charset="0"/>
              </a:rPr>
              <a:t>The portfolio imbalance of the network user is larger than 15% of the absolute limit value of the dark green zone</a:t>
            </a:r>
            <a:br>
              <a:rPr lang="en-US" altLang="nl-NL" sz="1867">
                <a:solidFill>
                  <a:srgbClr val="181818"/>
                </a:solidFill>
                <a:latin typeface="Arial" charset="0"/>
                <a:cs typeface="Arial" charset="0"/>
              </a:rPr>
            </a:br>
            <a:br>
              <a:rPr lang="en-US" altLang="nl-NL" sz="933">
                <a:solidFill>
                  <a:srgbClr val="181818"/>
                </a:solidFill>
                <a:latin typeface="Arial" charset="0"/>
                <a:cs typeface="Arial" charset="0"/>
              </a:rPr>
            </a:br>
            <a:r>
              <a:rPr lang="en-US" altLang="nl-NL" sz="1867">
                <a:solidFill>
                  <a:srgbClr val="181818"/>
                </a:solidFill>
                <a:latin typeface="Arial" charset="0"/>
                <a:cs typeface="Arial" charset="0"/>
              </a:rPr>
              <a:t>	</a:t>
            </a:r>
            <a:r>
              <a:rPr lang="en-US" altLang="nl-NL" sz="1867" i="1">
                <a:solidFill>
                  <a:srgbClr val="181818"/>
                </a:solidFill>
                <a:latin typeface="Arial" charset="0"/>
                <a:cs typeface="Arial" charset="0"/>
              </a:rPr>
              <a:t>and	</a:t>
            </a:r>
            <a:br>
              <a:rPr lang="en-US" altLang="nl-NL" sz="1867">
                <a:solidFill>
                  <a:srgbClr val="181818"/>
                </a:solidFill>
                <a:latin typeface="Arial" charset="0"/>
                <a:cs typeface="Arial" charset="0"/>
              </a:rPr>
            </a:br>
            <a:endParaRPr lang="en-US" altLang="nl-NL" sz="933">
              <a:solidFill>
                <a:srgbClr val="181818"/>
              </a:solidFill>
              <a:latin typeface="Arial" charset="0"/>
              <a:cs typeface="Arial" charset="0"/>
            </a:endParaRPr>
          </a:p>
          <a:p>
            <a:pPr>
              <a:buAutoNum type="arabicPeriod"/>
            </a:pPr>
            <a:r>
              <a:rPr lang="en-US" altLang="nl-NL" sz="1867">
                <a:solidFill>
                  <a:srgbClr val="181818"/>
                </a:solidFill>
                <a:latin typeface="Arial" charset="0"/>
                <a:cs typeface="Arial" charset="0"/>
              </a:rPr>
              <a:t>At least one of the following circumstances apply:</a:t>
            </a:r>
            <a:br>
              <a:rPr lang="en-US" altLang="nl-NL" sz="1867">
                <a:solidFill>
                  <a:srgbClr val="181818"/>
                </a:solidFill>
                <a:latin typeface="Arial" charset="0"/>
                <a:cs typeface="Arial" charset="0"/>
              </a:rPr>
            </a:br>
            <a:endParaRPr lang="en-US" altLang="nl-NL" sz="1867">
              <a:solidFill>
                <a:srgbClr val="181818"/>
              </a:solidFill>
              <a:latin typeface="Arial" charset="0"/>
              <a:cs typeface="Arial" charset="0"/>
            </a:endParaRPr>
          </a:p>
          <a:p>
            <a:pPr marL="0" indent="0">
              <a:buNone/>
            </a:pPr>
            <a:r>
              <a:rPr lang="en-US" altLang="nl-NL" sz="1867">
                <a:solidFill>
                  <a:srgbClr val="181818"/>
                </a:solidFill>
                <a:latin typeface="Arial" charset="0"/>
                <a:cs typeface="Arial" charset="0"/>
              </a:rPr>
              <a:t>	</a:t>
            </a:r>
          </a:p>
        </p:txBody>
      </p:sp>
      <p:sp>
        <p:nvSpPr>
          <p:cNvPr id="14339" name="Titel 2"/>
          <p:cNvSpPr>
            <a:spLocks noGrp="1"/>
          </p:cNvSpPr>
          <p:nvPr>
            <p:ph type="title"/>
          </p:nvPr>
        </p:nvSpPr>
        <p:spPr>
          <a:xfrm>
            <a:off x="323851" y="357719"/>
            <a:ext cx="8420100" cy="866852"/>
          </a:xfrm>
        </p:spPr>
        <p:txBody>
          <a:bodyPr/>
          <a:lstStyle/>
          <a:p>
            <a:r>
              <a:rPr lang="en-GB" altLang="nl-NL" sz="2400">
                <a:latin typeface="Arial" charset="0"/>
                <a:cs typeface="Arial" charset="0"/>
              </a:rPr>
              <a:t>Criteria for undesirable balancing behaviour</a:t>
            </a:r>
          </a:p>
        </p:txBody>
      </p:sp>
      <p:sp>
        <p:nvSpPr>
          <p:cNvPr id="14340" name="Tijdelijke aanduiding voor dianummer 3"/>
          <p:cNvSpPr>
            <a:spLocks noGrp="1"/>
          </p:cNvSpPr>
          <p:nvPr>
            <p:ph type="sldNum" sz="quarter" idx="19"/>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32" indent="-285744">
              <a:defRPr>
                <a:solidFill>
                  <a:schemeClr val="tx1"/>
                </a:solidFill>
                <a:latin typeface="Arial" charset="0"/>
              </a:defRPr>
            </a:lvl2pPr>
            <a:lvl3pPr marL="1142971" indent="-228594">
              <a:defRPr>
                <a:solidFill>
                  <a:schemeClr val="tx1"/>
                </a:solidFill>
                <a:latin typeface="Arial" charset="0"/>
              </a:defRPr>
            </a:lvl3pPr>
            <a:lvl4pPr marL="1600160" indent="-228594">
              <a:defRPr>
                <a:solidFill>
                  <a:schemeClr val="tx1"/>
                </a:solidFill>
                <a:latin typeface="Arial" charset="0"/>
              </a:defRPr>
            </a:lvl4pPr>
            <a:lvl5pPr marL="2057349" indent="-228594">
              <a:defRPr>
                <a:solidFill>
                  <a:schemeClr val="tx1"/>
                </a:solidFill>
                <a:latin typeface="Arial" charset="0"/>
              </a:defRPr>
            </a:lvl5pPr>
            <a:lvl6pPr marL="2514537" indent="-228594" fontAlgn="base">
              <a:spcBef>
                <a:spcPct val="0"/>
              </a:spcBef>
              <a:spcAft>
                <a:spcPct val="0"/>
              </a:spcAft>
              <a:defRPr>
                <a:solidFill>
                  <a:schemeClr val="tx1"/>
                </a:solidFill>
                <a:latin typeface="Arial" charset="0"/>
              </a:defRPr>
            </a:lvl6pPr>
            <a:lvl7pPr marL="2971726" indent="-228594" fontAlgn="base">
              <a:spcBef>
                <a:spcPct val="0"/>
              </a:spcBef>
              <a:spcAft>
                <a:spcPct val="0"/>
              </a:spcAft>
              <a:defRPr>
                <a:solidFill>
                  <a:schemeClr val="tx1"/>
                </a:solidFill>
                <a:latin typeface="Arial" charset="0"/>
              </a:defRPr>
            </a:lvl7pPr>
            <a:lvl8pPr marL="3428914" indent="-228594" fontAlgn="base">
              <a:spcBef>
                <a:spcPct val="0"/>
              </a:spcBef>
              <a:spcAft>
                <a:spcPct val="0"/>
              </a:spcAft>
              <a:defRPr>
                <a:solidFill>
                  <a:schemeClr val="tx1"/>
                </a:solidFill>
                <a:latin typeface="Arial" charset="0"/>
              </a:defRPr>
            </a:lvl8pPr>
            <a:lvl9pPr marL="3886103" indent="-228594" fontAlgn="base">
              <a:spcBef>
                <a:spcPct val="0"/>
              </a:spcBef>
              <a:spcAft>
                <a:spcPct val="0"/>
              </a:spcAft>
              <a:defRPr>
                <a:solidFill>
                  <a:schemeClr val="tx1"/>
                </a:solidFill>
                <a:latin typeface="Arial" charset="0"/>
              </a:defRPr>
            </a:lvl9pPr>
          </a:lstStyle>
          <a:p>
            <a:pPr defTabSz="914377" fontAlgn="base">
              <a:spcBef>
                <a:spcPct val="0"/>
              </a:spcBef>
              <a:spcAft>
                <a:spcPct val="0"/>
              </a:spcAft>
              <a:defRPr/>
            </a:pPr>
            <a:fld id="{4ECB3AFE-C44D-40CA-BFB5-C46CDE46C03C}" type="slidenum">
              <a:rPr lang="nl-NL" altLang="nl-NL">
                <a:solidFill>
                  <a:srgbClr val="007FAE"/>
                </a:solidFill>
                <a:cs typeface="Arial" charset="0"/>
              </a:rPr>
              <a:pPr defTabSz="914377" fontAlgn="base">
                <a:spcBef>
                  <a:spcPct val="0"/>
                </a:spcBef>
                <a:spcAft>
                  <a:spcPct val="0"/>
                </a:spcAft>
                <a:defRPr/>
              </a:pPr>
              <a:t>31</a:t>
            </a:fld>
            <a:endParaRPr lang="nl-NL" altLang="nl-NL">
              <a:solidFill>
                <a:srgbClr val="007FAE"/>
              </a:solidFill>
              <a:cs typeface="Arial" charset="0"/>
            </a:endParaRPr>
          </a:p>
        </p:txBody>
      </p:sp>
      <p:sp>
        <p:nvSpPr>
          <p:cNvPr id="5" name="Tijdelijke aanduiding voor datum 4"/>
          <p:cNvSpPr>
            <a:spLocks noGrp="1"/>
          </p:cNvSpPr>
          <p:nvPr>
            <p:ph type="dt" sz="quarter" idx="20"/>
          </p:nvPr>
        </p:nvSpPr>
        <p:spPr/>
        <p:txBody>
          <a:bodyPr/>
          <a:lstStyle/>
          <a:p>
            <a:pPr defTabSz="914377">
              <a:defRPr/>
            </a:pPr>
            <a:r>
              <a:rPr lang="en-GB">
                <a:solidFill>
                  <a:srgbClr val="007FAE"/>
                </a:solidFill>
              </a:rPr>
              <a:t>17 October 2023</a:t>
            </a:r>
          </a:p>
        </p:txBody>
      </p:sp>
      <p:graphicFrame>
        <p:nvGraphicFramePr>
          <p:cNvPr id="6" name="Tabel 6">
            <a:extLst>
              <a:ext uri="{FF2B5EF4-FFF2-40B4-BE49-F238E27FC236}">
                <a16:creationId xmlns:a16="http://schemas.microsoft.com/office/drawing/2014/main" id="{E0967418-8938-6614-FF77-94470C09B696}"/>
              </a:ext>
            </a:extLst>
          </p:cNvPr>
          <p:cNvGraphicFramePr>
            <a:graphicFrameLocks noGrp="1"/>
          </p:cNvGraphicFramePr>
          <p:nvPr/>
        </p:nvGraphicFramePr>
        <p:xfrm>
          <a:off x="851747" y="4645319"/>
          <a:ext cx="7176636" cy="1320800"/>
        </p:xfrm>
        <a:graphic>
          <a:graphicData uri="http://schemas.openxmlformats.org/drawingml/2006/table">
            <a:tbl>
              <a:tblPr firstRow="1" bandRow="1">
                <a:tableStyleId>{5C22544A-7EE6-4342-B048-85BDC9FD1C3A}</a:tableStyleId>
              </a:tblPr>
              <a:tblGrid>
                <a:gridCol w="3912275">
                  <a:extLst>
                    <a:ext uri="{9D8B030D-6E8A-4147-A177-3AD203B41FA5}">
                      <a16:colId xmlns:a16="http://schemas.microsoft.com/office/drawing/2014/main" val="3327509128"/>
                    </a:ext>
                  </a:extLst>
                </a:gridCol>
                <a:gridCol w="620337">
                  <a:extLst>
                    <a:ext uri="{9D8B030D-6E8A-4147-A177-3AD203B41FA5}">
                      <a16:colId xmlns:a16="http://schemas.microsoft.com/office/drawing/2014/main" val="1958557407"/>
                    </a:ext>
                  </a:extLst>
                </a:gridCol>
                <a:gridCol w="2644024">
                  <a:extLst>
                    <a:ext uri="{9D8B030D-6E8A-4147-A177-3AD203B41FA5}">
                      <a16:colId xmlns:a16="http://schemas.microsoft.com/office/drawing/2014/main" val="1128597250"/>
                    </a:ext>
                  </a:extLst>
                </a:gridCol>
              </a:tblGrid>
              <a:tr h="13208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nl-NL" sz="1400" b="0">
                          <a:solidFill>
                            <a:srgbClr val="181818"/>
                          </a:solidFill>
                          <a:latin typeface="Arial" charset="0"/>
                          <a:cs typeface="Arial" charset="0"/>
                        </a:rPr>
                        <a:t>TTF allocations are a main part of the portfolio:</a:t>
                      </a:r>
                      <a:endParaRPr lang="en-US" altLang="nl-NL" sz="1600" b="0">
                        <a:solidFill>
                          <a:srgbClr val="181818"/>
                        </a:solidFill>
                        <a:latin typeface="Arial" charset="0"/>
                        <a:cs typeface="Arial" charset="0"/>
                      </a:endParaRPr>
                    </a:p>
                    <a:p>
                      <a:pPr marL="171450" marR="0" lvl="0" indent="-171450"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lang="en-US" altLang="nl-NL" sz="1300" b="0">
                          <a:solidFill>
                            <a:srgbClr val="181818"/>
                          </a:solidFill>
                          <a:latin typeface="Arial" charset="0"/>
                          <a:cs typeface="Arial" charset="0"/>
                        </a:rPr>
                        <a:t>Value of TTF allocations is larger than the sum of all physical entry and exit allocations; or</a:t>
                      </a:r>
                    </a:p>
                    <a:p>
                      <a:pPr marL="171450" marR="0" lvl="0" indent="-171450"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lang="en-US" altLang="nl-NL" sz="1300" b="0">
                          <a:solidFill>
                            <a:srgbClr val="181818"/>
                          </a:solidFill>
                          <a:latin typeface="Arial" charset="0"/>
                          <a:cs typeface="Arial" charset="0"/>
                        </a:rPr>
                        <a:t>The portfolio has no allocation at physical entry or exit points</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nl-NL" sz="1600" b="0" i="1">
                          <a:solidFill>
                            <a:srgbClr val="181818"/>
                          </a:solidFill>
                          <a:latin typeface="Arial" charset="0"/>
                          <a:cs typeface="Arial" charset="0"/>
                        </a:rPr>
                        <a:t>or</a:t>
                      </a:r>
                      <a:endParaRPr lang="en-US" altLang="nl-NL" sz="2400" b="0" i="1">
                        <a:solidFill>
                          <a:srgbClr val="181818"/>
                        </a:solidFill>
                        <a:latin typeface="Arial" charset="0"/>
                        <a:cs typeface="Arial"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altLang="nl-NL" sz="1400" b="0">
                          <a:solidFill>
                            <a:srgbClr val="181818"/>
                          </a:solidFill>
                          <a:latin typeface="Arial" charset="0"/>
                          <a:cs typeface="Arial" charset="0"/>
                        </a:rPr>
                        <a:t>The portfolio imbalance is larger than the total portfolio size.</a:t>
                      </a:r>
                      <a:endParaRPr lang="en-GB" sz="1400" b="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57299726"/>
                  </a:ext>
                </a:extLst>
              </a:tr>
            </a:tbl>
          </a:graphicData>
        </a:graphic>
      </p:graphicFrame>
      <p:sp>
        <p:nvSpPr>
          <p:cNvPr id="8" name="Rechthoek: afgeronde hoeken 7">
            <a:extLst>
              <a:ext uri="{FF2B5EF4-FFF2-40B4-BE49-F238E27FC236}">
                <a16:creationId xmlns:a16="http://schemas.microsoft.com/office/drawing/2014/main" id="{591C3992-F6F6-5B83-3D9A-1DC81A9631E7}"/>
              </a:ext>
            </a:extLst>
          </p:cNvPr>
          <p:cNvSpPr/>
          <p:nvPr/>
        </p:nvSpPr>
        <p:spPr>
          <a:xfrm>
            <a:off x="827585" y="4668755"/>
            <a:ext cx="3921699" cy="1287204"/>
          </a:xfrm>
          <a:prstGeom prst="roundRect">
            <a:avLst/>
          </a:prstGeom>
          <a:solidFill>
            <a:schemeClr val="accent3">
              <a:lumMod val="50000"/>
              <a:alpha val="10000"/>
            </a:schemeClr>
          </a:solidFill>
          <a:ln w="12700">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14377" fontAlgn="base">
              <a:spcBef>
                <a:spcPct val="0"/>
              </a:spcBef>
              <a:spcAft>
                <a:spcPct val="0"/>
              </a:spcAft>
              <a:defRPr/>
            </a:pPr>
            <a:endParaRPr lang="en-GB">
              <a:solidFill>
                <a:prstClr val="white"/>
              </a:solidFill>
              <a:latin typeface="Arial"/>
            </a:endParaRPr>
          </a:p>
        </p:txBody>
      </p:sp>
      <p:sp>
        <p:nvSpPr>
          <p:cNvPr id="9" name="Rechthoek: afgeronde hoeken 8">
            <a:extLst>
              <a:ext uri="{FF2B5EF4-FFF2-40B4-BE49-F238E27FC236}">
                <a16:creationId xmlns:a16="http://schemas.microsoft.com/office/drawing/2014/main" id="{8A27F62D-A9BF-52DE-EBE1-F5CCAC7B7ED3}"/>
              </a:ext>
            </a:extLst>
          </p:cNvPr>
          <p:cNvSpPr/>
          <p:nvPr/>
        </p:nvSpPr>
        <p:spPr>
          <a:xfrm>
            <a:off x="5340086" y="4673281"/>
            <a:ext cx="2520156" cy="777527"/>
          </a:xfrm>
          <a:prstGeom prst="roundRect">
            <a:avLst/>
          </a:prstGeom>
          <a:solidFill>
            <a:schemeClr val="accent3">
              <a:lumMod val="50000"/>
              <a:alpha val="10000"/>
            </a:schemeClr>
          </a:solidFill>
          <a:ln w="12700">
            <a:solidFill>
              <a:schemeClr val="accent3">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defTabSz="914377" fontAlgn="base">
              <a:spcBef>
                <a:spcPct val="0"/>
              </a:spcBef>
              <a:spcAft>
                <a:spcPct val="0"/>
              </a:spcAft>
              <a:defRPr/>
            </a:pPr>
            <a:endParaRPr lang="en-GB">
              <a:solidFill>
                <a:prstClr val="white"/>
              </a:solidFill>
              <a:latin typeface="Arial"/>
            </a:endParaRPr>
          </a:p>
        </p:txBody>
      </p:sp>
    </p:spTree>
    <p:extLst>
      <p:ext uri="{BB962C8B-B14F-4D97-AF65-F5344CB8AC3E}">
        <p14:creationId xmlns:p14="http://schemas.microsoft.com/office/powerpoint/2010/main" val="41342593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jdelijke aanduiding voor tekst 1"/>
          <p:cNvSpPr>
            <a:spLocks noGrp="1"/>
          </p:cNvSpPr>
          <p:nvPr>
            <p:ph type="body" sz="quarter" idx="18"/>
          </p:nvPr>
        </p:nvSpPr>
        <p:spPr>
          <a:xfrm>
            <a:off x="323851" y="1168932"/>
            <a:ext cx="8424863" cy="4488921"/>
          </a:xfrm>
        </p:spPr>
        <p:txBody>
          <a:bodyPr/>
          <a:lstStyle/>
          <a:p>
            <a:pPr marL="0" indent="0">
              <a:spcBef>
                <a:spcPts val="0"/>
              </a:spcBef>
              <a:spcAft>
                <a:spcPts val="1200"/>
              </a:spcAft>
              <a:buNone/>
            </a:pPr>
            <a:r>
              <a:rPr lang="en-GB" altLang="nl-NL" sz="1867" b="1">
                <a:solidFill>
                  <a:schemeClr val="tx1"/>
                </a:solidFill>
                <a:latin typeface="Arial" charset="0"/>
                <a:ea typeface="+mj-ea"/>
                <a:cs typeface="Arial" charset="0"/>
              </a:rPr>
              <a:t>Exemption for unexpected physical disruptions</a:t>
            </a:r>
          </a:p>
          <a:p>
            <a:pPr>
              <a:spcBef>
                <a:spcPts val="0"/>
              </a:spcBef>
              <a:spcAft>
                <a:spcPts val="1200"/>
              </a:spcAft>
            </a:pPr>
            <a:r>
              <a:rPr lang="en-GB" altLang="nl-NL" sz="1867">
                <a:solidFill>
                  <a:srgbClr val="181818"/>
                </a:solidFill>
                <a:latin typeface="Arial" charset="0"/>
                <a:cs typeface="Arial" charset="0"/>
              </a:rPr>
              <a:t>The imbalance at the specific entry or exit point will not be considered when determining whether the network user shows undesirable balancing behaviour.</a:t>
            </a:r>
          </a:p>
          <a:p>
            <a:pPr marL="0" indent="0">
              <a:spcBef>
                <a:spcPts val="0"/>
              </a:spcBef>
              <a:spcAft>
                <a:spcPts val="1200"/>
              </a:spcAft>
              <a:buNone/>
            </a:pPr>
            <a:endParaRPr lang="en-GB" altLang="nl-NL" sz="1867">
              <a:solidFill>
                <a:srgbClr val="181818"/>
              </a:solidFill>
              <a:latin typeface="Arial" charset="0"/>
              <a:cs typeface="Arial" charset="0"/>
            </a:endParaRPr>
          </a:p>
          <a:p>
            <a:pPr marL="0" indent="0">
              <a:spcBef>
                <a:spcPts val="0"/>
              </a:spcBef>
              <a:spcAft>
                <a:spcPts val="1200"/>
              </a:spcAft>
              <a:buNone/>
            </a:pPr>
            <a:r>
              <a:rPr lang="en-GB" altLang="nl-NL" sz="1867" b="1">
                <a:solidFill>
                  <a:srgbClr val="181818"/>
                </a:solidFill>
                <a:latin typeface="Arial" charset="0"/>
                <a:cs typeface="Arial" charset="0"/>
              </a:rPr>
              <a:t>Adversarial process</a:t>
            </a:r>
          </a:p>
          <a:p>
            <a:pPr>
              <a:spcBef>
                <a:spcPts val="0"/>
              </a:spcBef>
              <a:spcAft>
                <a:spcPts val="1200"/>
              </a:spcAft>
            </a:pPr>
            <a:r>
              <a:rPr lang="en-GB" altLang="nl-NL" sz="1867">
                <a:solidFill>
                  <a:srgbClr val="181818"/>
                </a:solidFill>
                <a:latin typeface="Arial" charset="0"/>
                <a:cs typeface="Arial" charset="0"/>
              </a:rPr>
              <a:t>In case all criteria for undesirable balancing behaviour are met, GTS will give the network user the opportunity to argue for an exemption.</a:t>
            </a:r>
          </a:p>
          <a:p>
            <a:pPr>
              <a:spcBef>
                <a:spcPts val="0"/>
              </a:spcBef>
              <a:spcAft>
                <a:spcPts val="1200"/>
              </a:spcAft>
            </a:pPr>
            <a:endParaRPr lang="en-GB" altLang="nl-NL" sz="1867">
              <a:solidFill>
                <a:srgbClr val="181818"/>
              </a:solidFill>
              <a:latin typeface="Arial" charset="0"/>
              <a:cs typeface="Arial" charset="0"/>
            </a:endParaRPr>
          </a:p>
          <a:p>
            <a:pPr marL="0" indent="0">
              <a:spcBef>
                <a:spcPts val="0"/>
              </a:spcBef>
              <a:spcAft>
                <a:spcPts val="1200"/>
              </a:spcAft>
              <a:buNone/>
            </a:pPr>
            <a:r>
              <a:rPr lang="en-GB" altLang="nl-NL" sz="1867" b="1">
                <a:solidFill>
                  <a:srgbClr val="181818"/>
                </a:solidFill>
                <a:latin typeface="Arial" charset="0"/>
                <a:cs typeface="Arial" charset="0"/>
              </a:rPr>
              <a:t>Yearly evaluation</a:t>
            </a:r>
          </a:p>
          <a:p>
            <a:pPr>
              <a:spcBef>
                <a:spcPts val="0"/>
              </a:spcBef>
              <a:spcAft>
                <a:spcPts val="300"/>
              </a:spcAft>
            </a:pPr>
            <a:r>
              <a:rPr lang="en-GB" altLang="nl-NL" sz="1867">
                <a:solidFill>
                  <a:srgbClr val="181818"/>
                </a:solidFill>
                <a:latin typeface="Arial" charset="0"/>
                <a:cs typeface="Arial" charset="0"/>
              </a:rPr>
              <a:t>GTS together with representative organizations</a:t>
            </a:r>
          </a:p>
          <a:p>
            <a:pPr>
              <a:spcBef>
                <a:spcPts val="0"/>
              </a:spcBef>
              <a:spcAft>
                <a:spcPts val="300"/>
              </a:spcAft>
            </a:pPr>
            <a:r>
              <a:rPr lang="en-GB" altLang="nl-NL" sz="1867">
                <a:solidFill>
                  <a:srgbClr val="181818"/>
                </a:solidFill>
                <a:latin typeface="Arial" charset="0"/>
                <a:cs typeface="Arial" charset="0"/>
              </a:rPr>
              <a:t>The evaluation may lead to changes in the code</a:t>
            </a:r>
          </a:p>
        </p:txBody>
      </p:sp>
      <p:sp>
        <p:nvSpPr>
          <p:cNvPr id="14339" name="Titel 2"/>
          <p:cNvSpPr>
            <a:spLocks noGrp="1"/>
          </p:cNvSpPr>
          <p:nvPr>
            <p:ph type="title"/>
          </p:nvPr>
        </p:nvSpPr>
        <p:spPr>
          <a:xfrm>
            <a:off x="323851" y="357719"/>
            <a:ext cx="8420100" cy="811212"/>
          </a:xfrm>
        </p:spPr>
        <p:txBody>
          <a:bodyPr/>
          <a:lstStyle/>
          <a:p>
            <a:r>
              <a:rPr lang="en-GB" altLang="nl-NL" sz="2400">
                <a:latin typeface="Arial" charset="0"/>
                <a:cs typeface="Arial" charset="0"/>
              </a:rPr>
              <a:t>Other remarks</a:t>
            </a:r>
          </a:p>
        </p:txBody>
      </p:sp>
      <p:sp>
        <p:nvSpPr>
          <p:cNvPr id="14340" name="Tijdelijke aanduiding voor dianummer 3"/>
          <p:cNvSpPr>
            <a:spLocks noGrp="1"/>
          </p:cNvSpPr>
          <p:nvPr>
            <p:ph type="sldNum" sz="quarter" idx="19"/>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32" indent="-285744">
              <a:defRPr>
                <a:solidFill>
                  <a:schemeClr val="tx1"/>
                </a:solidFill>
                <a:latin typeface="Arial" charset="0"/>
              </a:defRPr>
            </a:lvl2pPr>
            <a:lvl3pPr marL="1142971" indent="-228594">
              <a:defRPr>
                <a:solidFill>
                  <a:schemeClr val="tx1"/>
                </a:solidFill>
                <a:latin typeface="Arial" charset="0"/>
              </a:defRPr>
            </a:lvl3pPr>
            <a:lvl4pPr marL="1600160" indent="-228594">
              <a:defRPr>
                <a:solidFill>
                  <a:schemeClr val="tx1"/>
                </a:solidFill>
                <a:latin typeface="Arial" charset="0"/>
              </a:defRPr>
            </a:lvl4pPr>
            <a:lvl5pPr marL="2057349" indent="-228594">
              <a:defRPr>
                <a:solidFill>
                  <a:schemeClr val="tx1"/>
                </a:solidFill>
                <a:latin typeface="Arial" charset="0"/>
              </a:defRPr>
            </a:lvl5pPr>
            <a:lvl6pPr marL="2514537" indent="-228594" fontAlgn="base">
              <a:spcBef>
                <a:spcPct val="0"/>
              </a:spcBef>
              <a:spcAft>
                <a:spcPct val="0"/>
              </a:spcAft>
              <a:defRPr>
                <a:solidFill>
                  <a:schemeClr val="tx1"/>
                </a:solidFill>
                <a:latin typeface="Arial" charset="0"/>
              </a:defRPr>
            </a:lvl6pPr>
            <a:lvl7pPr marL="2971726" indent="-228594" fontAlgn="base">
              <a:spcBef>
                <a:spcPct val="0"/>
              </a:spcBef>
              <a:spcAft>
                <a:spcPct val="0"/>
              </a:spcAft>
              <a:defRPr>
                <a:solidFill>
                  <a:schemeClr val="tx1"/>
                </a:solidFill>
                <a:latin typeface="Arial" charset="0"/>
              </a:defRPr>
            </a:lvl7pPr>
            <a:lvl8pPr marL="3428914" indent="-228594" fontAlgn="base">
              <a:spcBef>
                <a:spcPct val="0"/>
              </a:spcBef>
              <a:spcAft>
                <a:spcPct val="0"/>
              </a:spcAft>
              <a:defRPr>
                <a:solidFill>
                  <a:schemeClr val="tx1"/>
                </a:solidFill>
                <a:latin typeface="Arial" charset="0"/>
              </a:defRPr>
            </a:lvl8pPr>
            <a:lvl9pPr marL="3886103" indent="-228594" fontAlgn="base">
              <a:spcBef>
                <a:spcPct val="0"/>
              </a:spcBef>
              <a:spcAft>
                <a:spcPct val="0"/>
              </a:spcAft>
              <a:defRPr>
                <a:solidFill>
                  <a:schemeClr val="tx1"/>
                </a:solidFill>
                <a:latin typeface="Arial" charset="0"/>
              </a:defRPr>
            </a:lvl9pPr>
          </a:lstStyle>
          <a:p>
            <a:pPr defTabSz="914377" fontAlgn="base">
              <a:spcBef>
                <a:spcPct val="0"/>
              </a:spcBef>
              <a:spcAft>
                <a:spcPct val="0"/>
              </a:spcAft>
              <a:defRPr/>
            </a:pPr>
            <a:fld id="{4ECB3AFE-C44D-40CA-BFB5-C46CDE46C03C}" type="slidenum">
              <a:rPr lang="nl-NL" altLang="nl-NL">
                <a:solidFill>
                  <a:srgbClr val="007FAE"/>
                </a:solidFill>
                <a:cs typeface="Arial" charset="0"/>
              </a:rPr>
              <a:pPr defTabSz="914377" fontAlgn="base">
                <a:spcBef>
                  <a:spcPct val="0"/>
                </a:spcBef>
                <a:spcAft>
                  <a:spcPct val="0"/>
                </a:spcAft>
                <a:defRPr/>
              </a:pPr>
              <a:t>32</a:t>
            </a:fld>
            <a:endParaRPr lang="nl-NL" altLang="nl-NL">
              <a:solidFill>
                <a:srgbClr val="007FAE"/>
              </a:solidFill>
              <a:cs typeface="Arial" charset="0"/>
            </a:endParaRPr>
          </a:p>
        </p:txBody>
      </p:sp>
      <p:sp>
        <p:nvSpPr>
          <p:cNvPr id="5" name="Tijdelijke aanduiding voor datum 4"/>
          <p:cNvSpPr>
            <a:spLocks noGrp="1"/>
          </p:cNvSpPr>
          <p:nvPr>
            <p:ph type="dt" sz="quarter" idx="20"/>
          </p:nvPr>
        </p:nvSpPr>
        <p:spPr/>
        <p:txBody>
          <a:bodyPr/>
          <a:lstStyle/>
          <a:p>
            <a:pPr defTabSz="914377">
              <a:defRPr/>
            </a:pPr>
            <a:r>
              <a:rPr lang="en-GB">
                <a:solidFill>
                  <a:srgbClr val="007FAE"/>
                </a:solidFill>
              </a:rPr>
              <a:t>17 October 2023</a:t>
            </a:r>
          </a:p>
        </p:txBody>
      </p:sp>
    </p:spTree>
    <p:extLst>
      <p:ext uri="{BB962C8B-B14F-4D97-AF65-F5344CB8AC3E}">
        <p14:creationId xmlns:p14="http://schemas.microsoft.com/office/powerpoint/2010/main" val="33700545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60944D-38D3-E77E-1841-31957C899D12}"/>
              </a:ext>
            </a:extLst>
          </p:cNvPr>
          <p:cNvSpPr>
            <a:spLocks noGrp="1"/>
          </p:cNvSpPr>
          <p:nvPr>
            <p:ph type="title"/>
          </p:nvPr>
        </p:nvSpPr>
        <p:spPr/>
        <p:txBody>
          <a:bodyPr/>
          <a:lstStyle/>
          <a:p>
            <a:r>
              <a:rPr lang="en-GB"/>
              <a:t>Examples undesirable balancing behaviour</a:t>
            </a:r>
            <a:br>
              <a:rPr lang="en-GB"/>
            </a:br>
            <a:r>
              <a:rPr lang="en-GB" sz="1100"/>
              <a:t>numbers in kWh</a:t>
            </a:r>
            <a:endParaRPr lang="nl-NL"/>
          </a:p>
        </p:txBody>
      </p:sp>
      <p:sp>
        <p:nvSpPr>
          <p:cNvPr id="3" name="Tijdelijke aanduiding voor inhoud 2">
            <a:extLst>
              <a:ext uri="{FF2B5EF4-FFF2-40B4-BE49-F238E27FC236}">
                <a16:creationId xmlns:a16="http://schemas.microsoft.com/office/drawing/2014/main" id="{A0ABA00E-461E-162B-E679-A0DAF5B72444}"/>
              </a:ext>
            </a:extLst>
          </p:cNvPr>
          <p:cNvSpPr>
            <a:spLocks noGrp="1"/>
          </p:cNvSpPr>
          <p:nvPr>
            <p:ph idx="1"/>
          </p:nvPr>
        </p:nvSpPr>
        <p:spPr/>
        <p:txBody>
          <a:bodyPr/>
          <a:lstStyle/>
          <a:p>
            <a:endParaRPr lang="nl-NL"/>
          </a:p>
          <a:p>
            <a:endParaRPr lang="nl-NL"/>
          </a:p>
          <a:p>
            <a:endParaRPr lang="nl-NL"/>
          </a:p>
          <a:p>
            <a:endParaRPr lang="nl-NL"/>
          </a:p>
          <a:p>
            <a:endParaRPr lang="nl-NL"/>
          </a:p>
          <a:p>
            <a:endParaRPr lang="nl-NL"/>
          </a:p>
          <a:p>
            <a:r>
              <a:rPr lang="en-GB" sz="1400"/>
              <a:t>Physical Entry includes: Entry GTS, Entry BBL and Entry Green gas (RNB)</a:t>
            </a:r>
          </a:p>
          <a:p>
            <a:r>
              <a:rPr lang="en-GB" sz="1400"/>
              <a:t>Physical Exit includes: Exit GTS and Exit BBL</a:t>
            </a:r>
          </a:p>
          <a:p>
            <a:r>
              <a:rPr lang="en-GB" sz="1400"/>
              <a:t>TTF includes: TTF Balance and TTFB</a:t>
            </a:r>
          </a:p>
          <a:p>
            <a:r>
              <a:rPr lang="en-GB" sz="1400"/>
              <a:t>The provided information will also show Transaction ID/time, previous POS, SBS, predicted SBS and applicable zone size</a:t>
            </a:r>
          </a:p>
        </p:txBody>
      </p:sp>
      <p:sp>
        <p:nvSpPr>
          <p:cNvPr id="4" name="Tijdelijke aanduiding voor datum 3">
            <a:extLst>
              <a:ext uri="{FF2B5EF4-FFF2-40B4-BE49-F238E27FC236}">
                <a16:creationId xmlns:a16="http://schemas.microsoft.com/office/drawing/2014/main" id="{3BDFDABF-2ABA-20DA-0815-F9A2D618A507}"/>
              </a:ext>
            </a:extLst>
          </p:cNvPr>
          <p:cNvSpPr>
            <a:spLocks noGrp="1"/>
          </p:cNvSpPr>
          <p:nvPr>
            <p:ph type="dt" sz="half" idx="10"/>
          </p:nvPr>
        </p:nvSpPr>
        <p:spPr/>
        <p:txBody>
          <a:bodyPr/>
          <a:lstStyle/>
          <a:p>
            <a:r>
              <a:rPr lang="nl-NL"/>
              <a:t>Groningen, 17 October 2023</a:t>
            </a:r>
          </a:p>
        </p:txBody>
      </p:sp>
      <p:pic>
        <p:nvPicPr>
          <p:cNvPr id="8" name="Afbeelding 7">
            <a:extLst>
              <a:ext uri="{FF2B5EF4-FFF2-40B4-BE49-F238E27FC236}">
                <a16:creationId xmlns:a16="http://schemas.microsoft.com/office/drawing/2014/main" id="{78EED953-8BBD-0C47-C139-7272E4966ECD}"/>
              </a:ext>
            </a:extLst>
          </p:cNvPr>
          <p:cNvPicPr>
            <a:picLocks noChangeAspect="1"/>
          </p:cNvPicPr>
          <p:nvPr/>
        </p:nvPicPr>
        <p:blipFill>
          <a:blip r:embed="rId3"/>
          <a:stretch>
            <a:fillRect/>
          </a:stretch>
        </p:blipFill>
        <p:spPr>
          <a:xfrm>
            <a:off x="1228054" y="2010919"/>
            <a:ext cx="6687892" cy="2139881"/>
          </a:xfrm>
          <a:prstGeom prst="rect">
            <a:avLst/>
          </a:prstGeom>
        </p:spPr>
      </p:pic>
    </p:spTree>
    <p:extLst>
      <p:ext uri="{BB962C8B-B14F-4D97-AF65-F5344CB8AC3E}">
        <p14:creationId xmlns:p14="http://schemas.microsoft.com/office/powerpoint/2010/main" val="31581094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9C4276-D8D8-9427-1CD7-167C031720BB}"/>
              </a:ext>
            </a:extLst>
          </p:cNvPr>
          <p:cNvSpPr>
            <a:spLocks noGrp="1"/>
          </p:cNvSpPr>
          <p:nvPr>
            <p:ph type="title"/>
          </p:nvPr>
        </p:nvSpPr>
        <p:spPr/>
        <p:txBody>
          <a:bodyPr/>
          <a:lstStyle/>
          <a:p>
            <a:r>
              <a:rPr lang="en-GB"/>
              <a:t>Billing undesirable balancing behaviour</a:t>
            </a:r>
          </a:p>
        </p:txBody>
      </p:sp>
      <p:sp>
        <p:nvSpPr>
          <p:cNvPr id="3" name="Tijdelijke aanduiding voor inhoud 2">
            <a:extLst>
              <a:ext uri="{FF2B5EF4-FFF2-40B4-BE49-F238E27FC236}">
                <a16:creationId xmlns:a16="http://schemas.microsoft.com/office/drawing/2014/main" id="{805D3EB7-169E-E128-AB55-2D427F61105C}"/>
              </a:ext>
            </a:extLst>
          </p:cNvPr>
          <p:cNvSpPr>
            <a:spLocks noGrp="1"/>
          </p:cNvSpPr>
          <p:nvPr>
            <p:ph idx="1"/>
          </p:nvPr>
        </p:nvSpPr>
        <p:spPr/>
        <p:txBody>
          <a:bodyPr/>
          <a:lstStyle/>
          <a:p>
            <a:r>
              <a:rPr lang="en-GB" sz="1400"/>
              <a:t>GTS will inform shippers by email in November/December if they have shown undesirable behaviour during balancing actions in 2023. This overview is provided to give shippers insight into their own balancing behaviour.</a:t>
            </a:r>
          </a:p>
          <a:p>
            <a:r>
              <a:rPr lang="en-GB" sz="1400"/>
              <a:t>Should shippers exhibit unwanted balancing behaviour from January 1, 2024, </a:t>
            </a:r>
            <a:r>
              <a:rPr lang="en-US" sz="1400"/>
              <a:t>GTS will notify the contractual contact person on the first occurrence without consequences </a:t>
            </a:r>
            <a:r>
              <a:rPr lang="en-GB" sz="1400"/>
              <a:t>.</a:t>
            </a:r>
          </a:p>
          <a:p>
            <a:r>
              <a:rPr lang="en-GB" sz="1400"/>
              <a:t>If the shipper subsequently exhibits undesirable balancing behaviour again, GTS will inform the shipper, and the shipper will then have 2 weeks to </a:t>
            </a:r>
            <a:r>
              <a:rPr lang="en-US" sz="1400"/>
              <a:t>react and explain in further detail its</a:t>
            </a:r>
            <a:r>
              <a:rPr lang="en-GB" sz="1400"/>
              <a:t> view on the matter. This explanation might also include physical interference.  </a:t>
            </a:r>
          </a:p>
          <a:p>
            <a:r>
              <a:rPr lang="en-GB" sz="1400"/>
              <a:t>Normal invoicing of balancing actions is at the first working day of the month. Invoicing of these charges will take place the next month.</a:t>
            </a:r>
          </a:p>
        </p:txBody>
      </p:sp>
      <p:sp>
        <p:nvSpPr>
          <p:cNvPr id="4" name="Tijdelijke aanduiding voor datum 3">
            <a:extLst>
              <a:ext uri="{FF2B5EF4-FFF2-40B4-BE49-F238E27FC236}">
                <a16:creationId xmlns:a16="http://schemas.microsoft.com/office/drawing/2014/main" id="{C96D6771-CE83-EAD9-4F97-8FC5C03E992A}"/>
              </a:ext>
            </a:extLst>
          </p:cNvPr>
          <p:cNvSpPr>
            <a:spLocks noGrp="1"/>
          </p:cNvSpPr>
          <p:nvPr>
            <p:ph type="dt" sz="half" idx="10"/>
          </p:nvPr>
        </p:nvSpPr>
        <p:spPr/>
        <p:txBody>
          <a:bodyPr/>
          <a:lstStyle/>
          <a:p>
            <a:r>
              <a:rPr lang="nl-NL"/>
              <a:t>Groningen, 17 October 2023</a:t>
            </a:r>
          </a:p>
        </p:txBody>
      </p:sp>
    </p:spTree>
    <p:extLst>
      <p:ext uri="{BB962C8B-B14F-4D97-AF65-F5344CB8AC3E}">
        <p14:creationId xmlns:p14="http://schemas.microsoft.com/office/powerpoint/2010/main" val="41979783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9C4276-D8D8-9427-1CD7-167C031720BB}"/>
              </a:ext>
            </a:extLst>
          </p:cNvPr>
          <p:cNvSpPr>
            <a:spLocks noGrp="1"/>
          </p:cNvSpPr>
          <p:nvPr>
            <p:ph type="title"/>
          </p:nvPr>
        </p:nvSpPr>
        <p:spPr>
          <a:xfrm>
            <a:off x="712543" y="1346914"/>
            <a:ext cx="7347600" cy="738000"/>
          </a:xfrm>
        </p:spPr>
        <p:txBody>
          <a:bodyPr/>
          <a:lstStyle/>
          <a:p>
            <a:r>
              <a:rPr lang="en-GB"/>
              <a:t>Do you still have questions or remarks? </a:t>
            </a:r>
            <a:br>
              <a:rPr lang="en-GB"/>
            </a:br>
            <a:r>
              <a:rPr lang="en-GB"/>
              <a:t>Please contact our Customerdesk</a:t>
            </a:r>
            <a:endParaRPr lang="en-GB" err="1">
              <a:ea typeface="Verdana"/>
            </a:endParaRPr>
          </a:p>
        </p:txBody>
      </p:sp>
      <p:sp>
        <p:nvSpPr>
          <p:cNvPr id="4" name="Tijdelijke aanduiding voor datum 3">
            <a:extLst>
              <a:ext uri="{FF2B5EF4-FFF2-40B4-BE49-F238E27FC236}">
                <a16:creationId xmlns:a16="http://schemas.microsoft.com/office/drawing/2014/main" id="{C96D6771-CE83-EAD9-4F97-8FC5C03E992A}"/>
              </a:ext>
            </a:extLst>
          </p:cNvPr>
          <p:cNvSpPr>
            <a:spLocks noGrp="1"/>
          </p:cNvSpPr>
          <p:nvPr>
            <p:ph type="dt" sz="half" idx="10"/>
          </p:nvPr>
        </p:nvSpPr>
        <p:spPr/>
        <p:txBody>
          <a:bodyPr/>
          <a:lstStyle/>
          <a:p>
            <a:r>
              <a:rPr lang="nl-NL"/>
              <a:t>Groningen, 17 October 2023</a:t>
            </a:r>
          </a:p>
        </p:txBody>
      </p:sp>
      <p:pic>
        <p:nvPicPr>
          <p:cNvPr id="13" name="Afbeelding 12" descr="Afbeelding met Menselijk gezicht, kleding, persoon, glimlach&#10;&#10;Automatisch gegenereerde beschrijving">
            <a:extLst>
              <a:ext uri="{FF2B5EF4-FFF2-40B4-BE49-F238E27FC236}">
                <a16:creationId xmlns:a16="http://schemas.microsoft.com/office/drawing/2014/main" id="{C4C08A34-BB52-E41E-EA5D-6B78F4C31586}"/>
              </a:ext>
            </a:extLst>
          </p:cNvPr>
          <p:cNvPicPr>
            <a:picLocks noChangeAspect="1"/>
          </p:cNvPicPr>
          <p:nvPr/>
        </p:nvPicPr>
        <p:blipFill>
          <a:blip r:embed="rId3"/>
          <a:stretch>
            <a:fillRect/>
          </a:stretch>
        </p:blipFill>
        <p:spPr>
          <a:xfrm>
            <a:off x="710293" y="2102341"/>
            <a:ext cx="3241221" cy="3224818"/>
          </a:xfrm>
          <a:prstGeom prst="rect">
            <a:avLst/>
          </a:prstGeom>
        </p:spPr>
      </p:pic>
      <p:pic>
        <p:nvPicPr>
          <p:cNvPr id="14" name="Afbeelding 13" descr="Afbeelding met Menselijk gezicht, kleding, persoon, person&#10;&#10;Automatisch gegenereerde beschrijving">
            <a:extLst>
              <a:ext uri="{FF2B5EF4-FFF2-40B4-BE49-F238E27FC236}">
                <a16:creationId xmlns:a16="http://schemas.microsoft.com/office/drawing/2014/main" id="{23CE9607-3741-C24E-4974-16AA78256FB2}"/>
              </a:ext>
            </a:extLst>
          </p:cNvPr>
          <p:cNvPicPr>
            <a:picLocks noChangeAspect="1"/>
          </p:cNvPicPr>
          <p:nvPr/>
        </p:nvPicPr>
        <p:blipFill>
          <a:blip r:embed="rId4"/>
          <a:stretch>
            <a:fillRect/>
          </a:stretch>
        </p:blipFill>
        <p:spPr>
          <a:xfrm>
            <a:off x="4106636" y="2104495"/>
            <a:ext cx="3241221" cy="3220509"/>
          </a:xfrm>
          <a:prstGeom prst="rect">
            <a:avLst/>
          </a:prstGeom>
        </p:spPr>
      </p:pic>
      <p:pic>
        <p:nvPicPr>
          <p:cNvPr id="16" name="Afbeelding 15" descr="Afbeelding met Menselijk gezicht, persoon, overhemd, kleding&#10;&#10;Automatisch gegenereerde beschrijving">
            <a:extLst>
              <a:ext uri="{FF2B5EF4-FFF2-40B4-BE49-F238E27FC236}">
                <a16:creationId xmlns:a16="http://schemas.microsoft.com/office/drawing/2014/main" id="{8E0342D7-809A-AB3B-6246-92384ED4C7AE}"/>
              </a:ext>
            </a:extLst>
          </p:cNvPr>
          <p:cNvPicPr>
            <a:picLocks noChangeAspect="1"/>
          </p:cNvPicPr>
          <p:nvPr/>
        </p:nvPicPr>
        <p:blipFill>
          <a:blip r:embed="rId5"/>
          <a:stretch>
            <a:fillRect/>
          </a:stretch>
        </p:blipFill>
        <p:spPr>
          <a:xfrm>
            <a:off x="7480527" y="2101623"/>
            <a:ext cx="1051145" cy="1615243"/>
          </a:xfrm>
          <a:prstGeom prst="rect">
            <a:avLst/>
          </a:prstGeom>
        </p:spPr>
      </p:pic>
      <p:pic>
        <p:nvPicPr>
          <p:cNvPr id="17" name="Picture 16" descr="A person wearing glasses and a green shirt&#10;&#10;Description automatically generated">
            <a:extLst>
              <a:ext uri="{FF2B5EF4-FFF2-40B4-BE49-F238E27FC236}">
                <a16:creationId xmlns:a16="http://schemas.microsoft.com/office/drawing/2014/main" id="{3048E128-9818-CAFE-9B2E-002EEC0A0204}"/>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7174"/>
          <a:stretch/>
        </p:blipFill>
        <p:spPr>
          <a:xfrm>
            <a:off x="7480527" y="3755800"/>
            <a:ext cx="1051145" cy="1395864"/>
          </a:xfrm>
          <a:prstGeom prst="rect">
            <a:avLst/>
          </a:prstGeom>
        </p:spPr>
      </p:pic>
      <p:sp>
        <p:nvSpPr>
          <p:cNvPr id="19" name="Rectangle 18">
            <a:extLst>
              <a:ext uri="{FF2B5EF4-FFF2-40B4-BE49-F238E27FC236}">
                <a16:creationId xmlns:a16="http://schemas.microsoft.com/office/drawing/2014/main" id="{3C3B2A1C-7486-C068-092D-5D9FA4721556}"/>
              </a:ext>
            </a:extLst>
          </p:cNvPr>
          <p:cNvSpPr/>
          <p:nvPr/>
        </p:nvSpPr>
        <p:spPr>
          <a:xfrm>
            <a:off x="7394575" y="5190598"/>
            <a:ext cx="1092199" cy="101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400" i="1">
                <a:solidFill>
                  <a:schemeClr val="bg1">
                    <a:lumMod val="50000"/>
                  </a:schemeClr>
                </a:solidFill>
              </a:rPr>
              <a:t>Alie Nieuwold</a:t>
            </a:r>
          </a:p>
        </p:txBody>
      </p:sp>
    </p:spTree>
    <p:extLst>
      <p:ext uri="{BB962C8B-B14F-4D97-AF65-F5344CB8AC3E}">
        <p14:creationId xmlns:p14="http://schemas.microsoft.com/office/powerpoint/2010/main" val="5605791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Afbeelding met tafelgerei, tafel, Middelpunt, vaas&#10;&#10;Automatisch gegenereerde beschrijving">
            <a:extLst>
              <a:ext uri="{FF2B5EF4-FFF2-40B4-BE49-F238E27FC236}">
                <a16:creationId xmlns:a16="http://schemas.microsoft.com/office/drawing/2014/main" id="{2FA2506B-FAFE-032C-8683-996358C18616}"/>
              </a:ext>
            </a:extLst>
          </p:cNvPr>
          <p:cNvPicPr>
            <a:picLocks noChangeAspect="1"/>
          </p:cNvPicPr>
          <p:nvPr/>
        </p:nvPicPr>
        <p:blipFill rotWithShape="1">
          <a:blip r:embed="rId3"/>
          <a:srcRect t="26107" b="19794"/>
          <a:stretch/>
        </p:blipFill>
        <p:spPr>
          <a:xfrm>
            <a:off x="20" y="3605500"/>
            <a:ext cx="9143980" cy="3252500"/>
          </a:xfrm>
          <a:custGeom>
            <a:avLst/>
            <a:gdLst>
              <a:gd name="connsiteX0" fmla="*/ 9144000 w 9144000"/>
              <a:gd name="connsiteY0" fmla="*/ 0 h 3252500"/>
              <a:gd name="connsiteX1" fmla="*/ 9144000 w 9144000"/>
              <a:gd name="connsiteY1" fmla="*/ 3252500 h 3252500"/>
              <a:gd name="connsiteX2" fmla="*/ 0 w 9144000"/>
              <a:gd name="connsiteY2" fmla="*/ 3252500 h 3252500"/>
              <a:gd name="connsiteX3" fmla="*/ 0 w 9144000"/>
              <a:gd name="connsiteY3" fmla="*/ 574675 h 3252500"/>
              <a:gd name="connsiteX4" fmla="*/ 14684 w 9144000"/>
              <a:gd name="connsiteY4" fmla="*/ 557808 h 3252500"/>
              <a:gd name="connsiteX5" fmla="*/ 26988 w 9144000"/>
              <a:gd name="connsiteY5" fmla="*/ 544116 h 3252500"/>
              <a:gd name="connsiteX6" fmla="*/ 1243211 w 9144000"/>
              <a:gd name="connsiteY6" fmla="*/ 397 h 3252500"/>
              <a:gd name="connsiteX7" fmla="*/ 9144000 w 9144000"/>
              <a:gd name="connsiteY7" fmla="*/ 0 h 32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0" h="3252500">
                <a:moveTo>
                  <a:pt x="9144000" y="0"/>
                </a:moveTo>
                <a:lnTo>
                  <a:pt x="9144000" y="3252500"/>
                </a:lnTo>
                <a:lnTo>
                  <a:pt x="0" y="3252500"/>
                </a:lnTo>
                <a:lnTo>
                  <a:pt x="0" y="574675"/>
                </a:lnTo>
                <a:cubicBezTo>
                  <a:pt x="3374" y="570706"/>
                  <a:pt x="11510" y="561578"/>
                  <a:pt x="14684" y="557808"/>
                </a:cubicBezTo>
                <a:cubicBezTo>
                  <a:pt x="18852" y="553244"/>
                  <a:pt x="22820" y="548680"/>
                  <a:pt x="26988" y="544116"/>
                </a:cubicBezTo>
                <a:cubicBezTo>
                  <a:pt x="336749" y="198636"/>
                  <a:pt x="780058" y="397"/>
                  <a:pt x="1243211" y="397"/>
                </a:cubicBezTo>
                <a:cubicBezTo>
                  <a:pt x="1243211" y="397"/>
                  <a:pt x="1243211" y="397"/>
                  <a:pt x="9144000" y="0"/>
                </a:cubicBezTo>
                <a:close/>
              </a:path>
            </a:pathLst>
          </a:custGeom>
          <a:noFill/>
        </p:spPr>
      </p:pic>
      <p:sp>
        <p:nvSpPr>
          <p:cNvPr id="14" name="Titel 13"/>
          <p:cNvSpPr>
            <a:spLocks noGrp="1"/>
          </p:cNvSpPr>
          <p:nvPr>
            <p:ph type="ctrTitle"/>
          </p:nvPr>
        </p:nvSpPr>
        <p:spPr>
          <a:xfrm>
            <a:off x="1202399" y="1281600"/>
            <a:ext cx="7347600" cy="738000"/>
          </a:xfrm>
        </p:spPr>
        <p:txBody>
          <a:bodyPr anchor="t">
            <a:normAutofit/>
          </a:bodyPr>
          <a:lstStyle/>
          <a:p>
            <a:r>
              <a:rPr lang="en-GB"/>
              <a:t>Thank you for your attention</a:t>
            </a:r>
          </a:p>
        </p:txBody>
      </p:sp>
      <p:sp>
        <p:nvSpPr>
          <p:cNvPr id="19" name="Subtitle 3">
            <a:extLst>
              <a:ext uri="{FF2B5EF4-FFF2-40B4-BE49-F238E27FC236}">
                <a16:creationId xmlns:a16="http://schemas.microsoft.com/office/drawing/2014/main" id="{0DBD0E5E-B06A-395F-E0FA-B86D6A8D0875}"/>
              </a:ext>
            </a:extLst>
          </p:cNvPr>
          <p:cNvSpPr>
            <a:spLocks noGrp="1"/>
          </p:cNvSpPr>
          <p:nvPr>
            <p:ph type="subTitle" idx="1"/>
          </p:nvPr>
        </p:nvSpPr>
        <p:spPr>
          <a:xfrm>
            <a:off x="1202400" y="2073600"/>
            <a:ext cx="7347600" cy="831600"/>
          </a:xfrm>
        </p:spPr>
        <p:txBody>
          <a:bodyPr/>
          <a:lstStyle/>
          <a:p>
            <a:endParaRPr lang="en-US" err="1"/>
          </a:p>
        </p:txBody>
      </p:sp>
      <p:sp>
        <p:nvSpPr>
          <p:cNvPr id="2" name="Tijdelijke aanduiding voor datum 1">
            <a:extLst>
              <a:ext uri="{FF2B5EF4-FFF2-40B4-BE49-F238E27FC236}">
                <a16:creationId xmlns:a16="http://schemas.microsoft.com/office/drawing/2014/main" id="{D01151AC-0713-4D60-863B-C6549C906F35}"/>
              </a:ext>
            </a:extLst>
          </p:cNvPr>
          <p:cNvSpPr>
            <a:spLocks noGrp="1"/>
          </p:cNvSpPr>
          <p:nvPr>
            <p:ph type="dt" sz="half" idx="10"/>
          </p:nvPr>
        </p:nvSpPr>
        <p:spPr>
          <a:xfrm>
            <a:off x="6066000" y="478800"/>
            <a:ext cx="1710000" cy="180000"/>
          </a:xfrm>
        </p:spPr>
        <p:txBody>
          <a:bodyPr anchor="t">
            <a:normAutofit/>
          </a:bodyPr>
          <a:lstStyle/>
          <a:p>
            <a:pPr>
              <a:spcAft>
                <a:spcPts val="600"/>
              </a:spcAft>
            </a:pPr>
            <a:r>
              <a:rPr lang="nl-NL"/>
              <a:t>Groningen, 17 October 2023</a:t>
            </a:r>
            <a:endParaRPr lang="en-GB"/>
          </a:p>
        </p:txBody>
      </p:sp>
      <p:sp>
        <p:nvSpPr>
          <p:cNvPr id="21" name="Text Placeholder 5">
            <a:extLst>
              <a:ext uri="{FF2B5EF4-FFF2-40B4-BE49-F238E27FC236}">
                <a16:creationId xmlns:a16="http://schemas.microsoft.com/office/drawing/2014/main" id="{FA430C65-494F-C8F3-D51E-BD300342FB35}"/>
              </a:ext>
            </a:extLst>
          </p:cNvPr>
          <p:cNvSpPr>
            <a:spLocks noGrp="1"/>
          </p:cNvSpPr>
          <p:nvPr>
            <p:ph type="body" sz="quarter" idx="13"/>
          </p:nvPr>
        </p:nvSpPr>
        <p:spPr>
          <a:xfrm>
            <a:off x="1198563" y="2944800"/>
            <a:ext cx="7347600" cy="180000"/>
          </a:xfrm>
        </p:spPr>
        <p:txBody>
          <a:bodyPr/>
          <a:lstStyle/>
          <a:p>
            <a:endParaRPr lang="en-US"/>
          </a:p>
        </p:txBody>
      </p:sp>
    </p:spTree>
    <p:extLst>
      <p:ext uri="{BB962C8B-B14F-4D97-AF65-F5344CB8AC3E}">
        <p14:creationId xmlns:p14="http://schemas.microsoft.com/office/powerpoint/2010/main" val="33773578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12700" rIns="0" bIns="0" rtlCol="0">
            <a:spAutoFit/>
          </a:bodyPr>
          <a:lstStyle/>
          <a:p>
            <a:pPr marL="977900">
              <a:lnSpc>
                <a:spcPct val="100000"/>
              </a:lnSpc>
              <a:spcBef>
                <a:spcPts val="100"/>
              </a:spcBef>
            </a:pPr>
            <a:r>
              <a:rPr lang="nl-NL"/>
              <a:t>Three topics</a:t>
            </a:r>
            <a:endParaRPr spc="-10"/>
          </a:p>
        </p:txBody>
      </p:sp>
      <p:sp>
        <p:nvSpPr>
          <p:cNvPr id="4" name="object 4"/>
          <p:cNvSpPr txBox="1"/>
          <p:nvPr/>
        </p:nvSpPr>
        <p:spPr>
          <a:xfrm>
            <a:off x="814832" y="2342164"/>
            <a:ext cx="8105037" cy="3045064"/>
          </a:xfrm>
          <a:prstGeom prst="rect">
            <a:avLst/>
          </a:prstGeom>
        </p:spPr>
        <p:txBody>
          <a:bodyPr vert="horz" wrap="square" lIns="0" tIns="13335" rIns="0" bIns="0" rtlCol="0" anchor="t">
            <a:spAutoFit/>
          </a:bodyPr>
          <a:lstStyle/>
          <a:p>
            <a:pPr marL="372110" marR="149225" indent="-360045">
              <a:spcBef>
                <a:spcPts val="105"/>
              </a:spcBef>
              <a:buFont typeface="Arial" panose="020B0604020202020204" pitchFamily="34" charset="0"/>
              <a:buChar char="•"/>
              <a:tabLst>
                <a:tab pos="372110" algn="l"/>
              </a:tabLst>
              <a:defRPr/>
            </a:pPr>
            <a:r>
              <a:rPr lang="en-US" sz="2400" b="1" kern="0">
                <a:solidFill>
                  <a:srgbClr val="0070C0"/>
                </a:solidFill>
                <a:cs typeface="Verdana"/>
              </a:rPr>
              <a:t>Consultation</a:t>
            </a:r>
            <a:r>
              <a:rPr kumimoji="0" lang="en-US" sz="2400" b="1" i="0" u="none" strike="noStrike" kern="0" cap="none" spc="0" normalizeH="0" baseline="0" noProof="0">
                <a:ln>
                  <a:noFill/>
                </a:ln>
                <a:solidFill>
                  <a:srgbClr val="0070C0"/>
                </a:solidFill>
                <a:effectLst/>
                <a:uLnTx/>
                <a:uFillTx/>
                <a:cs typeface="Verdana"/>
              </a:rPr>
              <a:t> </a:t>
            </a:r>
            <a:r>
              <a:rPr lang="en-US" sz="2400" b="1" kern="0">
                <a:solidFill>
                  <a:srgbClr val="0070C0"/>
                </a:solidFill>
                <a:cs typeface="Verdana"/>
              </a:rPr>
              <a:t>of the planning</a:t>
            </a:r>
            <a:r>
              <a:rPr kumimoji="0" lang="en-US" sz="2400" b="1" i="0" u="none" strike="noStrike" kern="0" cap="none" spc="0" normalizeH="0" baseline="0" noProof="0">
                <a:ln>
                  <a:noFill/>
                </a:ln>
                <a:solidFill>
                  <a:srgbClr val="0070C0"/>
                </a:solidFill>
                <a:effectLst/>
                <a:uLnTx/>
                <a:uFillTx/>
                <a:cs typeface="Verdana"/>
              </a:rPr>
              <a:t> </a:t>
            </a:r>
            <a:r>
              <a:rPr lang="en-US" sz="2400" b="1" kern="0">
                <a:solidFill>
                  <a:srgbClr val="0070C0"/>
                </a:solidFill>
                <a:cs typeface="Verdana"/>
              </a:rPr>
              <a:t>assumptions used for modelling the Groningen production</a:t>
            </a:r>
            <a:endParaRPr lang="en-US" sz="2400" b="1" kern="0">
              <a:solidFill>
                <a:sysClr val="windowText" lastClr="000000"/>
              </a:solidFill>
              <a:cs typeface="Verdana"/>
            </a:endParaRPr>
          </a:p>
          <a:p>
            <a:pPr marL="372110" marR="149225" lvl="0" indent="-360045" defTabSz="914400" eaLnBrk="1" fontAlgn="auto" latinLnBrk="0" hangingPunct="1">
              <a:lnSpc>
                <a:spcPct val="100000"/>
              </a:lnSpc>
              <a:spcBef>
                <a:spcPts val="105"/>
              </a:spcBef>
              <a:spcAft>
                <a:spcPts val="0"/>
              </a:spcAft>
              <a:buClrTx/>
              <a:buSzTx/>
              <a:buFont typeface="Arial" panose="020B0604020202020204" pitchFamily="34" charset="0"/>
              <a:buChar char="•"/>
              <a:tabLst>
                <a:tab pos="372110" algn="l"/>
              </a:tabLst>
              <a:defRPr/>
            </a:pPr>
            <a:endParaRPr kumimoji="0" lang="en-US" sz="2400" b="1" i="0" u="none" strike="noStrike" kern="0" cap="none" spc="0" normalizeH="0" baseline="0" noProof="0">
              <a:ln>
                <a:noFill/>
              </a:ln>
              <a:solidFill>
                <a:sysClr val="windowText" lastClr="000000"/>
              </a:solidFill>
              <a:effectLst/>
              <a:uLnTx/>
              <a:uFillTx/>
              <a:cs typeface="Verdana"/>
            </a:endParaRPr>
          </a:p>
          <a:p>
            <a:pPr marL="469265" marR="149225" lvl="0" indent="-457200" defTabSz="914400" eaLnBrk="1" fontAlgn="auto" latinLnBrk="0" hangingPunct="1">
              <a:lnSpc>
                <a:spcPct val="100000"/>
              </a:lnSpc>
              <a:spcBef>
                <a:spcPts val="105"/>
              </a:spcBef>
              <a:spcAft>
                <a:spcPts val="0"/>
              </a:spcAft>
              <a:buClrTx/>
              <a:buSzTx/>
              <a:buFont typeface="Arial" panose="020B0604020202020204" pitchFamily="34" charset="0"/>
              <a:buChar char="•"/>
              <a:tabLst>
                <a:tab pos="372110" algn="l"/>
              </a:tabLst>
              <a:defRPr/>
            </a:pPr>
            <a:r>
              <a:rPr lang="en-US" sz="2400" b="1"/>
              <a:t>Legal framework in the near future</a:t>
            </a:r>
            <a:endParaRPr lang="en-US" sz="2400" b="1">
              <a:cs typeface="Calibri"/>
            </a:endParaRPr>
          </a:p>
          <a:p>
            <a:pPr marL="469265" marR="149225" lvl="0" indent="-457200" defTabSz="914400" eaLnBrk="1" fontAlgn="auto" latinLnBrk="0" hangingPunct="1">
              <a:lnSpc>
                <a:spcPct val="100000"/>
              </a:lnSpc>
              <a:spcBef>
                <a:spcPts val="105"/>
              </a:spcBef>
              <a:spcAft>
                <a:spcPts val="0"/>
              </a:spcAft>
              <a:buClrTx/>
              <a:buSzTx/>
              <a:buFont typeface="Arial" panose="020B0604020202020204" pitchFamily="34" charset="0"/>
              <a:buChar char="•"/>
              <a:tabLst>
                <a:tab pos="372110" algn="l"/>
              </a:tabLst>
              <a:defRPr/>
            </a:pPr>
            <a:endParaRPr lang="en-US" sz="2400" b="1"/>
          </a:p>
          <a:p>
            <a:pPr marL="469265" marR="149225" lvl="0" indent="-457200" defTabSz="914400" eaLnBrk="1" fontAlgn="auto" latinLnBrk="0" hangingPunct="1">
              <a:lnSpc>
                <a:spcPct val="100000"/>
              </a:lnSpc>
              <a:spcBef>
                <a:spcPts val="105"/>
              </a:spcBef>
              <a:spcAft>
                <a:spcPts val="0"/>
              </a:spcAft>
              <a:buClrTx/>
              <a:buSzTx/>
              <a:buFont typeface="Arial" panose="020B0604020202020204" pitchFamily="34" charset="0"/>
              <a:buChar char="•"/>
              <a:tabLst>
                <a:tab pos="372110" algn="l"/>
              </a:tabLst>
              <a:defRPr/>
            </a:pPr>
            <a:endParaRPr lang="en-US" sz="2400" b="1"/>
          </a:p>
          <a:p>
            <a:pPr marL="469265" marR="149225" lvl="0" indent="-457200" defTabSz="914400" eaLnBrk="1" fontAlgn="auto" latinLnBrk="0" hangingPunct="1">
              <a:lnSpc>
                <a:spcPct val="100000"/>
              </a:lnSpc>
              <a:spcBef>
                <a:spcPts val="105"/>
              </a:spcBef>
              <a:spcAft>
                <a:spcPts val="0"/>
              </a:spcAft>
              <a:buClrTx/>
              <a:buSzTx/>
              <a:buFont typeface="Arial" panose="020B0604020202020204" pitchFamily="34" charset="0"/>
              <a:buChar char="•"/>
              <a:tabLst>
                <a:tab pos="372110" algn="l"/>
              </a:tabLst>
              <a:defRPr/>
            </a:pPr>
            <a:r>
              <a:rPr lang="en-US" sz="2400" b="1"/>
              <a:t>Security of supply in the</a:t>
            </a:r>
            <a:r>
              <a:rPr lang="en-US" sz="2400" b="1" spc="-15"/>
              <a:t> </a:t>
            </a:r>
            <a:r>
              <a:rPr lang="en-US" sz="2400" b="1" spc="-10"/>
              <a:t>future</a:t>
            </a:r>
            <a:endParaRPr kumimoji="0" lang="en-US" sz="2400" b="1" i="0" u="none" strike="noStrike" kern="0" cap="none" spc="0" normalizeH="0" baseline="0" noProof="0">
              <a:ln>
                <a:noFill/>
              </a:ln>
              <a:solidFill>
                <a:sysClr val="windowText" lastClr="000000"/>
              </a:solidFill>
              <a:effectLst/>
              <a:uLnTx/>
              <a:uFillTx/>
              <a:cs typeface="Verdana"/>
            </a:endParaRPr>
          </a:p>
          <a:p>
            <a:pPr marL="372110" marR="149225" lvl="0" indent="-360045" defTabSz="914400" eaLnBrk="1" fontAlgn="auto" latinLnBrk="0" hangingPunct="1">
              <a:lnSpc>
                <a:spcPct val="100000"/>
              </a:lnSpc>
              <a:spcBef>
                <a:spcPts val="105"/>
              </a:spcBef>
              <a:spcAft>
                <a:spcPts val="0"/>
              </a:spcAft>
              <a:buClrTx/>
              <a:buSzTx/>
              <a:buFont typeface="Arial" panose="020B0604020202020204" pitchFamily="34" charset="0"/>
              <a:buChar char="•"/>
              <a:tabLst>
                <a:tab pos="372110" algn="l"/>
              </a:tabLst>
              <a:defRPr/>
            </a:pPr>
            <a:endParaRPr kumimoji="0" lang="en-US" sz="2400" b="1" i="0" u="none" strike="noStrike" kern="0" cap="none" spc="0" normalizeH="0" baseline="0" noProof="0">
              <a:ln>
                <a:noFill/>
              </a:ln>
              <a:solidFill>
                <a:sysClr val="windowText" lastClr="000000"/>
              </a:solidFill>
              <a:effectLst/>
              <a:uLnTx/>
              <a:uFillTx/>
              <a:cs typeface="Verdana"/>
            </a:endParaRPr>
          </a:p>
        </p:txBody>
      </p:sp>
      <p:sp>
        <p:nvSpPr>
          <p:cNvPr id="6" name="object 6"/>
          <p:cNvSpPr txBox="1"/>
          <p:nvPr/>
        </p:nvSpPr>
        <p:spPr>
          <a:xfrm>
            <a:off x="6054344" y="464565"/>
            <a:ext cx="889635" cy="147955"/>
          </a:xfrm>
          <a:prstGeom prst="rect">
            <a:avLst/>
          </a:prstGeom>
        </p:spPr>
        <p:txBody>
          <a:bodyPr vert="horz" wrap="square" lIns="0" tIns="13335" rIns="0" bIns="0" rtlCol="0">
            <a:spAutoFit/>
          </a:bodyPr>
          <a:lstStyle/>
          <a:p>
            <a:pPr marL="12700" marR="0" lvl="0" indent="0" defTabSz="914400" eaLnBrk="1" fontAlgn="auto" latinLnBrk="0" hangingPunct="1">
              <a:lnSpc>
                <a:spcPct val="100000"/>
              </a:lnSpc>
              <a:spcBef>
                <a:spcPts val="105"/>
              </a:spcBef>
              <a:spcAft>
                <a:spcPts val="0"/>
              </a:spcAft>
              <a:buClrTx/>
              <a:buSzTx/>
              <a:buFontTx/>
              <a:buNone/>
              <a:tabLst/>
              <a:defRPr/>
            </a:pPr>
            <a:r>
              <a:rPr kumimoji="0" sz="800" b="0" i="0" u="none" strike="noStrike" kern="0" cap="none" spc="0" normalizeH="0" baseline="0" noProof="0">
                <a:ln>
                  <a:noFill/>
                </a:ln>
                <a:solidFill>
                  <a:sysClr val="windowText" lastClr="000000"/>
                </a:solidFill>
                <a:effectLst/>
                <a:uLnTx/>
                <a:uFillTx/>
                <a:latin typeface="Verdana"/>
                <a:cs typeface="Verdana"/>
              </a:rPr>
              <a:t>17</a:t>
            </a:r>
            <a:r>
              <a:rPr kumimoji="0" sz="800" b="0" i="0" u="none" strike="noStrike" kern="0" cap="none" spc="-10" normalizeH="0" baseline="0" noProof="0">
                <a:ln>
                  <a:noFill/>
                </a:ln>
                <a:solidFill>
                  <a:sysClr val="windowText" lastClr="000000"/>
                </a:solidFill>
                <a:effectLst/>
                <a:uLnTx/>
                <a:uFillTx/>
                <a:latin typeface="Verdana"/>
                <a:cs typeface="Verdana"/>
              </a:rPr>
              <a:t> </a:t>
            </a:r>
            <a:r>
              <a:rPr kumimoji="0" sz="800" b="0" i="0" u="none" strike="noStrike" kern="0" cap="none" spc="0" normalizeH="0" baseline="0" noProof="0">
                <a:ln>
                  <a:noFill/>
                </a:ln>
                <a:solidFill>
                  <a:sysClr val="windowText" lastClr="000000"/>
                </a:solidFill>
                <a:effectLst/>
                <a:uLnTx/>
                <a:uFillTx/>
                <a:latin typeface="Verdana"/>
                <a:cs typeface="Verdana"/>
              </a:rPr>
              <a:t>October</a:t>
            </a:r>
            <a:r>
              <a:rPr kumimoji="0" sz="800" b="0" i="0" u="none" strike="noStrike" kern="0" cap="none" spc="-25" normalizeH="0" baseline="0" noProof="0">
                <a:ln>
                  <a:noFill/>
                </a:ln>
                <a:solidFill>
                  <a:sysClr val="windowText" lastClr="000000"/>
                </a:solidFill>
                <a:effectLst/>
                <a:uLnTx/>
                <a:uFillTx/>
                <a:latin typeface="Verdana"/>
                <a:cs typeface="Verdana"/>
              </a:rPr>
              <a:t> </a:t>
            </a:r>
            <a:r>
              <a:rPr kumimoji="0" sz="800" b="0" i="0" u="none" strike="noStrike" kern="0" cap="none" spc="-20" normalizeH="0" baseline="0" noProof="0">
                <a:ln>
                  <a:noFill/>
                </a:ln>
                <a:solidFill>
                  <a:sysClr val="windowText" lastClr="000000"/>
                </a:solidFill>
                <a:effectLst/>
                <a:uLnTx/>
                <a:uFillTx/>
                <a:latin typeface="Verdana"/>
                <a:cs typeface="Verdana"/>
              </a:rPr>
              <a:t>2023</a:t>
            </a:r>
            <a:endParaRPr kumimoji="0" sz="800" b="0" i="0" u="none" strike="noStrike" kern="0" cap="none" spc="0" normalizeH="0" baseline="0" noProof="0">
              <a:ln>
                <a:noFill/>
              </a:ln>
              <a:solidFill>
                <a:sysClr val="windowText" lastClr="000000"/>
              </a:solidFill>
              <a:effectLst/>
              <a:uLnTx/>
              <a:uFillTx/>
              <a:latin typeface="Verdana"/>
              <a:cs typeface="Verdana"/>
            </a:endParaRPr>
          </a:p>
        </p:txBody>
      </p:sp>
    </p:spTree>
    <p:extLst>
      <p:ext uri="{BB962C8B-B14F-4D97-AF65-F5344CB8AC3E}">
        <p14:creationId xmlns:p14="http://schemas.microsoft.com/office/powerpoint/2010/main" val="2314791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12700" rIns="0" bIns="0" rtlCol="0">
            <a:spAutoFit/>
          </a:bodyPr>
          <a:lstStyle/>
          <a:p>
            <a:pPr marL="977900">
              <a:lnSpc>
                <a:spcPct val="100000"/>
              </a:lnSpc>
              <a:spcBef>
                <a:spcPts val="100"/>
              </a:spcBef>
            </a:pPr>
            <a:r>
              <a:t>Legal</a:t>
            </a:r>
            <a:r>
              <a:rPr spc="-30"/>
              <a:t> </a:t>
            </a:r>
            <a:r>
              <a:rPr spc="-10"/>
              <a:t>framework</a:t>
            </a:r>
          </a:p>
        </p:txBody>
      </p:sp>
      <p:sp>
        <p:nvSpPr>
          <p:cNvPr id="4" name="object 4"/>
          <p:cNvSpPr txBox="1"/>
          <p:nvPr/>
        </p:nvSpPr>
        <p:spPr>
          <a:xfrm>
            <a:off x="814832" y="1772538"/>
            <a:ext cx="7671434" cy="4322337"/>
          </a:xfrm>
          <a:prstGeom prst="rect">
            <a:avLst/>
          </a:prstGeom>
        </p:spPr>
        <p:txBody>
          <a:bodyPr vert="horz" wrap="square" lIns="0" tIns="13335" rIns="0" bIns="0" rtlCol="0" anchor="t">
            <a:spAutoFit/>
          </a:bodyPr>
          <a:lstStyle/>
          <a:p>
            <a:pPr marL="372110" marR="149225" lvl="0" indent="-360045" defTabSz="914400" eaLnBrk="1" fontAlgn="auto" latinLnBrk="0" hangingPunct="1">
              <a:lnSpc>
                <a:spcPct val="100000"/>
              </a:lnSpc>
              <a:spcBef>
                <a:spcPts val="105"/>
              </a:spcBef>
              <a:spcAft>
                <a:spcPts val="0"/>
              </a:spcAft>
              <a:buClrTx/>
              <a:buSzTx/>
              <a:buFontTx/>
              <a:buChar char="-"/>
              <a:tabLst>
                <a:tab pos="372110" algn="l"/>
              </a:tabLst>
              <a:defRPr/>
            </a:pPr>
            <a:r>
              <a:rPr kumimoji="0" lang="en-US" sz="1600" b="0" i="0" u="none" strike="noStrike" kern="0" cap="none" spc="0" normalizeH="0" baseline="0" noProof="0">
                <a:ln>
                  <a:noFill/>
                </a:ln>
                <a:solidFill>
                  <a:sysClr val="windowText" lastClr="000000"/>
                </a:solidFill>
                <a:effectLst/>
                <a:uLnTx/>
                <a:uFillTx/>
                <a:latin typeface="Verdana"/>
                <a:cs typeface="Verdana"/>
              </a:rPr>
              <a:t>Before</a:t>
            </a:r>
            <a:r>
              <a:rPr kumimoji="0" lang="en-US" sz="1600" b="0" i="0" u="none" strike="noStrike" kern="0" cap="none" spc="-35"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the</a:t>
            </a:r>
            <a:r>
              <a:rPr kumimoji="0" lang="en-US" sz="1600" b="0" i="0" u="none" strike="noStrike" kern="0" cap="none" spc="-20"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start</a:t>
            </a:r>
            <a:r>
              <a:rPr kumimoji="0" lang="en-US" sz="1600" b="0" i="0" u="none" strike="noStrike" kern="0" cap="none" spc="-25"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of</a:t>
            </a:r>
            <a:r>
              <a:rPr kumimoji="0" lang="en-US" sz="1600" b="0" i="0" u="none" strike="noStrike" kern="0" cap="none" spc="-20"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the</a:t>
            </a:r>
            <a:r>
              <a:rPr kumimoji="0" lang="en-US" sz="1600" b="0" i="0" u="none" strike="noStrike" kern="0" cap="none" spc="-25"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gas</a:t>
            </a:r>
            <a:r>
              <a:rPr kumimoji="0" lang="en-US" sz="1600" b="0" i="0" u="none" strike="noStrike" kern="0" cap="none" spc="-20" normalizeH="0" baseline="0" noProof="0">
                <a:ln>
                  <a:noFill/>
                </a:ln>
                <a:solidFill>
                  <a:sysClr val="windowText" lastClr="000000"/>
                </a:solidFill>
                <a:effectLst/>
                <a:uLnTx/>
                <a:uFillTx/>
                <a:latin typeface="Verdana"/>
                <a:cs typeface="Verdana"/>
              </a:rPr>
              <a:t> </a:t>
            </a:r>
            <a:r>
              <a:rPr kumimoji="0" lang="en-US" sz="1600" b="0" i="0" u="none" strike="noStrike" kern="0" cap="none" spc="-30" normalizeH="0" baseline="0" noProof="0">
                <a:ln>
                  <a:noFill/>
                </a:ln>
                <a:solidFill>
                  <a:sysClr val="windowText" lastClr="000000"/>
                </a:solidFill>
                <a:effectLst/>
                <a:uLnTx/>
                <a:uFillTx/>
                <a:latin typeface="Verdana"/>
                <a:cs typeface="Verdana"/>
              </a:rPr>
              <a:t>year,</a:t>
            </a:r>
            <a:r>
              <a:rPr kumimoji="0" lang="en-US" sz="1600" b="0" i="0" u="none" strike="noStrike" kern="0" cap="none" spc="-35"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GTS</a:t>
            </a:r>
            <a:r>
              <a:rPr kumimoji="0" lang="en-US" sz="1600" b="0" i="0" u="none" strike="noStrike" kern="0" cap="none" spc="-20"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has</a:t>
            </a:r>
            <a:r>
              <a:rPr kumimoji="0" lang="en-US" sz="1600" b="0" i="0" u="none" strike="noStrike" kern="0" cap="none" spc="-25"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the</a:t>
            </a:r>
            <a:r>
              <a:rPr kumimoji="0" lang="en-US" sz="1600" b="0" i="0" u="none" strike="noStrike" kern="0" cap="none" spc="-20"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statutory</a:t>
            </a:r>
            <a:r>
              <a:rPr kumimoji="0" lang="en-US" sz="1600" b="0" i="0" u="none" strike="noStrike" kern="0" cap="none" spc="-40"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task</a:t>
            </a:r>
            <a:r>
              <a:rPr kumimoji="0" lang="en-US" sz="1600" b="0" i="0" u="none" strike="noStrike" kern="0" cap="none" spc="-20"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to</a:t>
            </a:r>
            <a:r>
              <a:rPr kumimoji="0" lang="en-US" sz="1600" b="0" i="0" u="none" strike="noStrike" kern="0" cap="none" spc="-25"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advise</a:t>
            </a:r>
            <a:r>
              <a:rPr kumimoji="0" lang="en-US" sz="1600" b="0" i="0" u="none" strike="noStrike" kern="0" cap="none" spc="-25"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the</a:t>
            </a:r>
            <a:r>
              <a:rPr kumimoji="0" lang="en-US" sz="1600" b="0" i="0" u="none" strike="noStrike" kern="0" cap="none" spc="-20" normalizeH="0" baseline="0" noProof="0">
                <a:ln>
                  <a:noFill/>
                </a:ln>
                <a:solidFill>
                  <a:sysClr val="windowText" lastClr="000000"/>
                </a:solidFill>
                <a:effectLst/>
                <a:uLnTx/>
                <a:uFillTx/>
                <a:latin typeface="Verdana"/>
                <a:cs typeface="Verdana"/>
              </a:rPr>
              <a:t> </a:t>
            </a:r>
            <a:r>
              <a:rPr kumimoji="0" lang="en-US" sz="1600" b="0" i="0" u="none" strike="noStrike" kern="0" cap="none" spc="-10" normalizeH="0" baseline="0" noProof="0">
                <a:ln>
                  <a:noFill/>
                </a:ln>
                <a:solidFill>
                  <a:sysClr val="windowText" lastClr="000000"/>
                </a:solidFill>
                <a:effectLst/>
                <a:uLnTx/>
                <a:uFillTx/>
                <a:latin typeface="Verdana"/>
                <a:cs typeface="Verdana"/>
              </a:rPr>
              <a:t>State </a:t>
            </a:r>
            <a:r>
              <a:rPr kumimoji="0" lang="en-US" sz="1600" b="0" i="0" u="none" strike="noStrike" kern="0" cap="none" spc="0" normalizeH="0" baseline="0" noProof="0">
                <a:ln>
                  <a:noFill/>
                </a:ln>
                <a:solidFill>
                  <a:sysClr val="windowText" lastClr="000000"/>
                </a:solidFill>
                <a:effectLst/>
                <a:uLnTx/>
                <a:uFillTx/>
                <a:latin typeface="Verdana"/>
                <a:cs typeface="Verdana"/>
              </a:rPr>
              <a:t>Secretary</a:t>
            </a:r>
            <a:r>
              <a:rPr kumimoji="0" lang="en-US" sz="1600" b="0" i="0" u="none" strike="noStrike" kern="0" cap="none" spc="-50"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on</a:t>
            </a:r>
            <a:r>
              <a:rPr kumimoji="0" lang="en-US" sz="1600" b="0" i="0" u="none" strike="noStrike" kern="0" cap="none" spc="-5"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the</a:t>
            </a:r>
            <a:r>
              <a:rPr kumimoji="0" lang="en-US" sz="1600" b="0" i="0" u="none" strike="noStrike" kern="0" cap="none" spc="-15"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minimal</a:t>
            </a:r>
            <a:r>
              <a:rPr kumimoji="0" lang="en-US" sz="1600" b="0" i="0" u="none" strike="noStrike" kern="0" cap="none" spc="-50"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needed</a:t>
            </a:r>
            <a:r>
              <a:rPr kumimoji="0" lang="en-US" sz="1600" b="0" i="0" u="none" strike="noStrike" kern="0" cap="none" spc="-20"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capacity</a:t>
            </a:r>
            <a:r>
              <a:rPr kumimoji="0" lang="en-US" sz="1600" b="0" i="0" u="none" strike="noStrike" kern="0" cap="none" spc="-45"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and</a:t>
            </a:r>
            <a:r>
              <a:rPr kumimoji="0" lang="en-US" sz="1600" b="0" i="0" u="none" strike="noStrike" kern="0" cap="none" spc="-5"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volume</a:t>
            </a:r>
            <a:r>
              <a:rPr kumimoji="0" lang="en-US" sz="1600" b="0" i="0" u="none" strike="noStrike" kern="0" cap="none" spc="-40"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from</a:t>
            </a:r>
            <a:r>
              <a:rPr kumimoji="0" lang="en-US" sz="1600" b="0" i="0" u="none" strike="noStrike" kern="0" cap="none" spc="-20"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the</a:t>
            </a:r>
            <a:r>
              <a:rPr kumimoji="0" lang="en-US" sz="1600" b="0" i="0" u="none" strike="noStrike" kern="0" cap="none" spc="-20"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Groningen</a:t>
            </a:r>
            <a:r>
              <a:rPr kumimoji="0" lang="en-US" sz="1600" b="0" i="0" u="none" strike="noStrike" kern="0" cap="none" spc="-30" normalizeH="0" baseline="0" noProof="0">
                <a:ln>
                  <a:noFill/>
                </a:ln>
                <a:solidFill>
                  <a:sysClr val="windowText" lastClr="000000"/>
                </a:solidFill>
                <a:effectLst/>
                <a:uLnTx/>
                <a:uFillTx/>
                <a:latin typeface="Verdana"/>
                <a:cs typeface="Verdana"/>
              </a:rPr>
              <a:t> </a:t>
            </a:r>
            <a:r>
              <a:rPr kumimoji="0" lang="en-US" sz="1600" b="0" i="0" u="none" strike="noStrike" kern="0" cap="none" spc="-10" normalizeH="0" baseline="0" noProof="0">
                <a:ln>
                  <a:noFill/>
                </a:ln>
                <a:solidFill>
                  <a:sysClr val="windowText" lastClr="000000"/>
                </a:solidFill>
                <a:effectLst/>
                <a:uLnTx/>
                <a:uFillTx/>
                <a:latin typeface="Verdana"/>
                <a:cs typeface="Verdana"/>
              </a:rPr>
              <a:t>field </a:t>
            </a:r>
            <a:r>
              <a:rPr kumimoji="0" lang="en-US" sz="1600" b="0" i="0" u="none" strike="noStrike" kern="0" cap="none" spc="0" normalizeH="0" baseline="0" noProof="0">
                <a:ln>
                  <a:noFill/>
                </a:ln>
                <a:solidFill>
                  <a:sysClr val="windowText" lastClr="000000"/>
                </a:solidFill>
                <a:effectLst/>
                <a:uLnTx/>
                <a:uFillTx/>
                <a:latin typeface="Verdana"/>
                <a:cs typeface="Verdana"/>
              </a:rPr>
              <a:t>for</a:t>
            </a:r>
            <a:r>
              <a:rPr kumimoji="0" lang="en-US" sz="1600" b="0" i="0" u="none" strike="noStrike" kern="0" cap="none" spc="-30"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the</a:t>
            </a:r>
            <a:r>
              <a:rPr kumimoji="0" lang="en-US" sz="1600" b="0" i="0" u="none" strike="noStrike" kern="0" cap="none" spc="-20"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security</a:t>
            </a:r>
            <a:r>
              <a:rPr kumimoji="0" lang="en-US" sz="1600" b="0" i="0" u="none" strike="noStrike" kern="0" cap="none" spc="-35"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of</a:t>
            </a:r>
            <a:r>
              <a:rPr kumimoji="0" lang="en-US" sz="1600" b="0" i="0" u="none" strike="noStrike" kern="0" cap="none" spc="-20"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supply</a:t>
            </a:r>
            <a:r>
              <a:rPr kumimoji="0" lang="en-US" sz="1600" b="0" i="0" u="none" strike="noStrike" kern="0" cap="none" spc="-35"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for</a:t>
            </a:r>
            <a:r>
              <a:rPr kumimoji="0" lang="en-US" sz="1600" b="0" i="0" u="none" strike="noStrike" kern="0" cap="none" spc="-20"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the</a:t>
            </a:r>
            <a:r>
              <a:rPr kumimoji="0" lang="en-US" sz="1600" b="0" i="0" u="none" strike="noStrike" kern="0" cap="none" spc="-20"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coming</a:t>
            </a:r>
            <a:r>
              <a:rPr kumimoji="0" lang="en-US" sz="1600" b="0" i="0" u="none" strike="noStrike" kern="0" cap="none" spc="-30"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gas</a:t>
            </a:r>
            <a:r>
              <a:rPr kumimoji="0" lang="en-US" sz="1600" b="0" i="0" u="none" strike="noStrike" kern="0" cap="none" spc="-30" normalizeH="0" baseline="0" noProof="0">
                <a:ln>
                  <a:noFill/>
                </a:ln>
                <a:solidFill>
                  <a:sysClr val="windowText" lastClr="000000"/>
                </a:solidFill>
                <a:effectLst/>
                <a:uLnTx/>
                <a:uFillTx/>
                <a:latin typeface="Verdana"/>
                <a:cs typeface="Verdana"/>
              </a:rPr>
              <a:t> </a:t>
            </a:r>
            <a:r>
              <a:rPr kumimoji="0" lang="en-US" sz="1600" b="0" i="0" u="none" strike="noStrike" kern="0" cap="none" spc="-10" normalizeH="0" baseline="0" noProof="0">
                <a:ln>
                  <a:noFill/>
                </a:ln>
                <a:solidFill>
                  <a:sysClr val="windowText" lastClr="000000"/>
                </a:solidFill>
                <a:effectLst/>
                <a:uLnTx/>
                <a:uFillTx/>
                <a:latin typeface="Verdana"/>
                <a:cs typeface="Verdana"/>
              </a:rPr>
              <a:t>year.</a:t>
            </a:r>
            <a:endParaRPr kumimoji="0" lang="en-US" sz="1600" b="0" i="0" u="none" strike="noStrike" kern="0" cap="none" spc="0" normalizeH="0" baseline="0" noProof="0">
              <a:ln>
                <a:noFill/>
              </a:ln>
              <a:solidFill>
                <a:sysClr val="windowText" lastClr="000000"/>
              </a:solidFill>
              <a:effectLst/>
              <a:uLnTx/>
              <a:uFillTx/>
              <a:latin typeface="Verdana"/>
              <a:cs typeface="Verdana"/>
            </a:endParaRPr>
          </a:p>
          <a:p>
            <a:pPr marL="733425" marR="0" lvl="1" indent="-361315" defTabSz="914400" eaLnBrk="1" fontAlgn="auto" latinLnBrk="0" hangingPunct="1">
              <a:lnSpc>
                <a:spcPct val="100000"/>
              </a:lnSpc>
              <a:spcBef>
                <a:spcPts val="1195"/>
              </a:spcBef>
              <a:spcAft>
                <a:spcPts val="0"/>
              </a:spcAft>
              <a:buClrTx/>
              <a:buSzTx/>
              <a:buFont typeface="Wingdings"/>
              <a:buChar char=""/>
              <a:tabLst>
                <a:tab pos="733425" algn="l"/>
              </a:tabLst>
              <a:defRPr/>
            </a:pPr>
            <a:r>
              <a:rPr kumimoji="0" lang="en-US" sz="1400" b="0" i="0" u="none" strike="noStrike" kern="0" cap="none" spc="0" normalizeH="0" baseline="0" noProof="0">
                <a:ln>
                  <a:noFill/>
                </a:ln>
                <a:solidFill>
                  <a:sysClr val="windowText" lastClr="000000"/>
                </a:solidFill>
                <a:effectLst/>
                <a:uLnTx/>
                <a:uFillTx/>
                <a:latin typeface="Verdana"/>
                <a:cs typeface="Verdana"/>
              </a:rPr>
              <a:t>In</a:t>
            </a:r>
            <a:r>
              <a:rPr kumimoji="0" lang="en-US" sz="1400" b="0" i="0" u="none" strike="noStrike" kern="0" cap="none" spc="-30" normalizeH="0" baseline="0" noProof="0">
                <a:ln>
                  <a:noFill/>
                </a:ln>
                <a:solidFill>
                  <a:sysClr val="windowText" lastClr="000000"/>
                </a:solidFill>
                <a:effectLst/>
                <a:uLnTx/>
                <a:uFillTx/>
                <a:latin typeface="Verdana"/>
                <a:cs typeface="Verdana"/>
              </a:rPr>
              <a:t> </a:t>
            </a:r>
            <a:r>
              <a:rPr kumimoji="0" lang="en-US" sz="1400" b="0" i="0" u="none" strike="noStrike" kern="0" cap="none" spc="0" normalizeH="0" baseline="0" noProof="0">
                <a:ln>
                  <a:noFill/>
                </a:ln>
                <a:solidFill>
                  <a:sysClr val="windowText" lastClr="000000"/>
                </a:solidFill>
                <a:effectLst/>
                <a:uLnTx/>
                <a:uFillTx/>
                <a:latin typeface="Verdana"/>
                <a:cs typeface="Verdana"/>
              </a:rPr>
              <a:t>this</a:t>
            </a:r>
            <a:r>
              <a:rPr kumimoji="0" lang="en-US" sz="1400" b="0" i="0" u="none" strike="noStrike" kern="0" cap="none" spc="-15" normalizeH="0" baseline="0" noProof="0">
                <a:ln>
                  <a:noFill/>
                </a:ln>
                <a:solidFill>
                  <a:sysClr val="windowText" lastClr="000000"/>
                </a:solidFill>
                <a:effectLst/>
                <a:uLnTx/>
                <a:uFillTx/>
                <a:latin typeface="Verdana"/>
                <a:cs typeface="Verdana"/>
              </a:rPr>
              <a:t> </a:t>
            </a:r>
            <a:r>
              <a:rPr kumimoji="0" lang="en-US" sz="1400" b="0" i="0" u="none" strike="noStrike" kern="0" cap="none" spc="0" normalizeH="0" baseline="0" noProof="0">
                <a:ln>
                  <a:noFill/>
                </a:ln>
                <a:solidFill>
                  <a:sysClr val="windowText" lastClr="000000"/>
                </a:solidFill>
                <a:effectLst/>
                <a:uLnTx/>
                <a:uFillTx/>
                <a:latin typeface="Verdana"/>
                <a:cs typeface="Verdana"/>
              </a:rPr>
              <a:t>advice,</a:t>
            </a:r>
            <a:r>
              <a:rPr kumimoji="0" lang="en-US" sz="1400" b="0" i="0" u="none" strike="noStrike" kern="0" cap="none" spc="-5" normalizeH="0" baseline="0" noProof="0">
                <a:ln>
                  <a:noFill/>
                </a:ln>
                <a:solidFill>
                  <a:sysClr val="windowText" lastClr="000000"/>
                </a:solidFill>
                <a:effectLst/>
                <a:uLnTx/>
                <a:uFillTx/>
                <a:latin typeface="Verdana"/>
                <a:cs typeface="Verdana"/>
              </a:rPr>
              <a:t> </a:t>
            </a:r>
            <a:r>
              <a:rPr kumimoji="0" lang="en-US" sz="1400" b="0" i="0" u="none" strike="noStrike" kern="0" cap="none" spc="0" normalizeH="0" baseline="0" noProof="0">
                <a:ln>
                  <a:noFill/>
                </a:ln>
                <a:solidFill>
                  <a:sysClr val="windowText" lastClr="000000"/>
                </a:solidFill>
                <a:effectLst/>
                <a:uLnTx/>
                <a:uFillTx/>
                <a:latin typeface="Verdana"/>
                <a:cs typeface="Verdana"/>
              </a:rPr>
              <a:t>GTS</a:t>
            </a:r>
            <a:r>
              <a:rPr kumimoji="0" lang="en-US" sz="1400" b="0" i="0" u="none" strike="noStrike" kern="0" cap="none" spc="-20" normalizeH="0" baseline="0" noProof="0">
                <a:ln>
                  <a:noFill/>
                </a:ln>
                <a:solidFill>
                  <a:sysClr val="windowText" lastClr="000000"/>
                </a:solidFill>
                <a:effectLst/>
                <a:uLnTx/>
                <a:uFillTx/>
                <a:latin typeface="Verdana"/>
                <a:cs typeface="Verdana"/>
              </a:rPr>
              <a:t> </a:t>
            </a:r>
            <a:r>
              <a:rPr kumimoji="0" lang="en-US" sz="1400" b="0" i="0" u="none" strike="noStrike" kern="0" cap="none" spc="0" normalizeH="0" baseline="0" noProof="0">
                <a:ln>
                  <a:noFill/>
                </a:ln>
                <a:solidFill>
                  <a:sysClr val="windowText" lastClr="000000"/>
                </a:solidFill>
                <a:effectLst/>
                <a:uLnTx/>
                <a:uFillTx/>
                <a:latin typeface="Verdana"/>
                <a:cs typeface="Verdana"/>
              </a:rPr>
              <a:t>needs</a:t>
            </a:r>
            <a:r>
              <a:rPr kumimoji="0" lang="en-US" sz="1400" b="0" i="0" u="none" strike="noStrike" kern="0" cap="none" spc="-25" normalizeH="0" baseline="0" noProof="0">
                <a:ln>
                  <a:noFill/>
                </a:ln>
                <a:solidFill>
                  <a:sysClr val="windowText" lastClr="000000"/>
                </a:solidFill>
                <a:effectLst/>
                <a:uLnTx/>
                <a:uFillTx/>
                <a:latin typeface="Verdana"/>
                <a:cs typeface="Verdana"/>
              </a:rPr>
              <a:t> </a:t>
            </a:r>
            <a:r>
              <a:rPr kumimoji="0" lang="en-US" sz="1400" b="0" i="0" u="none" strike="noStrike" kern="0" cap="none" spc="0" normalizeH="0" baseline="0" noProof="0">
                <a:ln>
                  <a:noFill/>
                </a:ln>
                <a:solidFill>
                  <a:sysClr val="windowText" lastClr="000000"/>
                </a:solidFill>
                <a:effectLst/>
                <a:uLnTx/>
                <a:uFillTx/>
                <a:latin typeface="Verdana"/>
                <a:cs typeface="Verdana"/>
              </a:rPr>
              <a:t>to</a:t>
            </a:r>
            <a:r>
              <a:rPr kumimoji="0" lang="en-US" sz="1400" b="0" i="0" u="none" strike="noStrike" kern="0" cap="none" spc="-5" normalizeH="0" baseline="0" noProof="0">
                <a:ln>
                  <a:noFill/>
                </a:ln>
                <a:solidFill>
                  <a:sysClr val="windowText" lastClr="000000"/>
                </a:solidFill>
                <a:effectLst/>
                <a:uLnTx/>
                <a:uFillTx/>
                <a:latin typeface="Verdana"/>
                <a:cs typeface="Verdana"/>
              </a:rPr>
              <a:t> </a:t>
            </a:r>
            <a:r>
              <a:rPr kumimoji="0" lang="en-US" sz="1400" b="0" i="0" u="none" strike="noStrike" kern="0" cap="none" spc="0" normalizeH="0" baseline="0" noProof="0">
                <a:ln>
                  <a:noFill/>
                </a:ln>
                <a:solidFill>
                  <a:sysClr val="windowText" lastClr="000000"/>
                </a:solidFill>
                <a:effectLst/>
                <a:uLnTx/>
                <a:uFillTx/>
                <a:latin typeface="Verdana"/>
                <a:cs typeface="Verdana"/>
              </a:rPr>
              <a:t>describe</a:t>
            </a:r>
            <a:r>
              <a:rPr kumimoji="0" lang="en-US" sz="1400" b="0" i="0" u="none" strike="noStrike" kern="0" cap="none" spc="-20" normalizeH="0" baseline="0" noProof="0">
                <a:ln>
                  <a:noFill/>
                </a:ln>
                <a:solidFill>
                  <a:sysClr val="windowText" lastClr="000000"/>
                </a:solidFill>
                <a:effectLst/>
                <a:uLnTx/>
                <a:uFillTx/>
                <a:latin typeface="Verdana"/>
                <a:cs typeface="Verdana"/>
              </a:rPr>
              <a:t> </a:t>
            </a:r>
            <a:r>
              <a:rPr kumimoji="0" lang="en-US" sz="1400" b="0" i="0" u="none" strike="noStrike" kern="0" cap="none" spc="0" normalizeH="0" baseline="0" noProof="0">
                <a:ln>
                  <a:noFill/>
                </a:ln>
                <a:solidFill>
                  <a:sysClr val="windowText" lastClr="000000"/>
                </a:solidFill>
                <a:effectLst/>
                <a:uLnTx/>
                <a:uFillTx/>
                <a:latin typeface="Verdana"/>
                <a:cs typeface="Verdana"/>
              </a:rPr>
              <a:t>the</a:t>
            </a:r>
            <a:r>
              <a:rPr kumimoji="0" lang="en-US" sz="1400" b="0" i="0" u="none" strike="noStrike" kern="0" cap="none" spc="-5" normalizeH="0" baseline="0" noProof="0">
                <a:ln>
                  <a:noFill/>
                </a:ln>
                <a:solidFill>
                  <a:sysClr val="windowText" lastClr="000000"/>
                </a:solidFill>
                <a:effectLst/>
                <a:uLnTx/>
                <a:uFillTx/>
                <a:latin typeface="Verdana"/>
                <a:cs typeface="Verdana"/>
              </a:rPr>
              <a:t> </a:t>
            </a:r>
            <a:r>
              <a:rPr kumimoji="0" lang="en-US" sz="1400" b="0" i="0" u="none" strike="noStrike" kern="0" cap="none" spc="0" normalizeH="0" baseline="0" noProof="0">
                <a:ln>
                  <a:noFill/>
                </a:ln>
                <a:solidFill>
                  <a:sysClr val="windowText" lastClr="000000"/>
                </a:solidFill>
                <a:effectLst/>
                <a:uLnTx/>
                <a:uFillTx/>
                <a:latin typeface="Verdana"/>
                <a:cs typeface="Verdana"/>
              </a:rPr>
              <a:t>optimal</a:t>
            </a:r>
            <a:r>
              <a:rPr kumimoji="0" lang="en-US" sz="1400" b="0" i="0" u="none" strike="noStrike" kern="0" cap="none" spc="-25" normalizeH="0" baseline="0" noProof="0">
                <a:ln>
                  <a:noFill/>
                </a:ln>
                <a:solidFill>
                  <a:sysClr val="windowText" lastClr="000000"/>
                </a:solidFill>
                <a:effectLst/>
                <a:uLnTx/>
                <a:uFillTx/>
                <a:latin typeface="Verdana"/>
                <a:cs typeface="Verdana"/>
              </a:rPr>
              <a:t> </a:t>
            </a:r>
            <a:r>
              <a:rPr kumimoji="0" lang="en-US" sz="1400" b="0" i="0" u="none" strike="noStrike" kern="0" cap="none" spc="0" normalizeH="0" baseline="0" noProof="0">
                <a:ln>
                  <a:noFill/>
                </a:ln>
                <a:solidFill>
                  <a:sysClr val="windowText" lastClr="000000"/>
                </a:solidFill>
                <a:effectLst/>
                <a:uLnTx/>
                <a:uFillTx/>
                <a:latin typeface="Verdana"/>
                <a:cs typeface="Verdana"/>
              </a:rPr>
              <a:t>method</a:t>
            </a:r>
            <a:r>
              <a:rPr kumimoji="0" lang="en-US" sz="1400" b="0" i="0" u="none" strike="noStrike" kern="0" cap="none" spc="-10" normalizeH="0" baseline="0" noProof="0">
                <a:ln>
                  <a:noFill/>
                </a:ln>
                <a:solidFill>
                  <a:sysClr val="windowText" lastClr="000000"/>
                </a:solidFill>
                <a:effectLst/>
                <a:uLnTx/>
                <a:uFillTx/>
                <a:latin typeface="Verdana"/>
                <a:cs typeface="Verdana"/>
              </a:rPr>
              <a:t> </a:t>
            </a:r>
            <a:r>
              <a:rPr kumimoji="0" lang="en-US" sz="1400" b="0" i="0" u="none" strike="noStrike" kern="0" cap="none" spc="0" normalizeH="0" baseline="0" noProof="0">
                <a:ln>
                  <a:noFill/>
                </a:ln>
                <a:solidFill>
                  <a:sysClr val="windowText" lastClr="000000"/>
                </a:solidFill>
                <a:effectLst/>
                <a:uLnTx/>
                <a:uFillTx/>
                <a:latin typeface="Verdana"/>
                <a:cs typeface="Verdana"/>
              </a:rPr>
              <a:t>and</a:t>
            </a:r>
            <a:r>
              <a:rPr kumimoji="0" lang="en-US" sz="1400" b="0" i="0" u="none" strike="noStrike" kern="0" cap="none" spc="-5" normalizeH="0" baseline="0" noProof="0">
                <a:ln>
                  <a:noFill/>
                </a:ln>
                <a:solidFill>
                  <a:sysClr val="windowText" lastClr="000000"/>
                </a:solidFill>
                <a:effectLst/>
                <a:uLnTx/>
                <a:uFillTx/>
                <a:latin typeface="Verdana"/>
                <a:cs typeface="Verdana"/>
              </a:rPr>
              <a:t> </a:t>
            </a:r>
            <a:r>
              <a:rPr kumimoji="0" lang="en-US" sz="1400" b="0" i="0" u="none" strike="noStrike" kern="0" cap="none" spc="0" normalizeH="0" baseline="0" noProof="0">
                <a:ln>
                  <a:noFill/>
                </a:ln>
                <a:solidFill>
                  <a:sysClr val="windowText" lastClr="000000"/>
                </a:solidFill>
                <a:effectLst/>
                <a:uLnTx/>
                <a:uFillTx/>
                <a:latin typeface="Verdana"/>
                <a:cs typeface="Verdana"/>
              </a:rPr>
              <a:t>means</a:t>
            </a:r>
            <a:r>
              <a:rPr kumimoji="0" lang="en-US" sz="1400" b="0" i="0" u="none" strike="noStrike" kern="0" cap="none" spc="-10" normalizeH="0" baseline="0" noProof="0">
                <a:ln>
                  <a:noFill/>
                </a:ln>
                <a:solidFill>
                  <a:sysClr val="windowText" lastClr="000000"/>
                </a:solidFill>
                <a:effectLst/>
                <a:uLnTx/>
                <a:uFillTx/>
                <a:latin typeface="Verdana"/>
                <a:cs typeface="Verdana"/>
              </a:rPr>
              <a:t> </a:t>
            </a:r>
            <a:r>
              <a:rPr kumimoji="0" lang="en-US" sz="1400" b="0" i="0" u="none" strike="noStrike" kern="0" cap="none" spc="0" normalizeH="0" baseline="0" noProof="0">
                <a:ln>
                  <a:noFill/>
                </a:ln>
                <a:solidFill>
                  <a:sysClr val="windowText" lastClr="000000"/>
                </a:solidFill>
                <a:effectLst/>
                <a:uLnTx/>
                <a:uFillTx/>
                <a:latin typeface="Verdana"/>
                <a:cs typeface="Verdana"/>
              </a:rPr>
              <a:t>to</a:t>
            </a:r>
            <a:r>
              <a:rPr kumimoji="0" lang="en-US" sz="1400" b="0" i="0" u="none" strike="noStrike" kern="0" cap="none" spc="-15" normalizeH="0" baseline="0" noProof="0">
                <a:ln>
                  <a:noFill/>
                </a:ln>
                <a:solidFill>
                  <a:sysClr val="windowText" lastClr="000000"/>
                </a:solidFill>
                <a:effectLst/>
                <a:uLnTx/>
                <a:uFillTx/>
                <a:latin typeface="Verdana"/>
                <a:cs typeface="Verdana"/>
              </a:rPr>
              <a:t> </a:t>
            </a:r>
            <a:r>
              <a:rPr kumimoji="0" lang="en-US" sz="1400" b="0" i="0" u="none" strike="noStrike" kern="0" cap="none" spc="-10" normalizeH="0" baseline="0" noProof="0">
                <a:ln>
                  <a:noFill/>
                </a:ln>
                <a:solidFill>
                  <a:sysClr val="windowText" lastClr="000000"/>
                </a:solidFill>
                <a:effectLst/>
                <a:uLnTx/>
                <a:uFillTx/>
                <a:latin typeface="Verdana"/>
                <a:cs typeface="Verdana"/>
              </a:rPr>
              <a:t>minimize </a:t>
            </a:r>
            <a:r>
              <a:rPr kumimoji="0" lang="en-US" sz="1400" b="0" i="0" u="none" strike="noStrike" kern="0" cap="none" spc="0" normalizeH="0" baseline="0" noProof="0">
                <a:ln>
                  <a:noFill/>
                </a:ln>
                <a:solidFill>
                  <a:sysClr val="windowText" lastClr="000000"/>
                </a:solidFill>
                <a:effectLst/>
                <a:uLnTx/>
                <a:uFillTx/>
                <a:latin typeface="Verdana"/>
                <a:cs typeface="Verdana"/>
              </a:rPr>
              <a:t>production from</a:t>
            </a:r>
            <a:r>
              <a:rPr kumimoji="0" lang="en-US" sz="1400" b="0" i="0" u="none" strike="noStrike" kern="0" cap="none" spc="-20" normalizeH="0" baseline="0" noProof="0">
                <a:ln>
                  <a:noFill/>
                </a:ln>
                <a:solidFill>
                  <a:sysClr val="windowText" lastClr="000000"/>
                </a:solidFill>
                <a:effectLst/>
                <a:uLnTx/>
                <a:uFillTx/>
                <a:latin typeface="Verdana"/>
                <a:cs typeface="Verdana"/>
              </a:rPr>
              <a:t> </a:t>
            </a:r>
            <a:r>
              <a:rPr kumimoji="0" lang="en-US" sz="1400" b="0" i="0" u="none" strike="noStrike" kern="0" cap="none" spc="0" normalizeH="0" baseline="0" noProof="0">
                <a:ln>
                  <a:noFill/>
                </a:ln>
                <a:solidFill>
                  <a:sysClr val="windowText" lastClr="000000"/>
                </a:solidFill>
                <a:effectLst/>
                <a:uLnTx/>
                <a:uFillTx/>
                <a:latin typeface="Verdana"/>
                <a:cs typeface="Verdana"/>
              </a:rPr>
              <a:t>the</a:t>
            </a:r>
            <a:r>
              <a:rPr kumimoji="0" lang="en-US" sz="1400" b="0" i="0" u="none" strike="noStrike" kern="0" cap="none" spc="-5" normalizeH="0" baseline="0" noProof="0">
                <a:ln>
                  <a:noFill/>
                </a:ln>
                <a:solidFill>
                  <a:sysClr val="windowText" lastClr="000000"/>
                </a:solidFill>
                <a:effectLst/>
                <a:uLnTx/>
                <a:uFillTx/>
                <a:latin typeface="Verdana"/>
                <a:cs typeface="Verdana"/>
              </a:rPr>
              <a:t> </a:t>
            </a:r>
            <a:r>
              <a:rPr kumimoji="0" lang="en-US" sz="1400" b="0" i="0" u="none" strike="noStrike" kern="0" cap="none" spc="0" normalizeH="0" baseline="0" noProof="0">
                <a:ln>
                  <a:noFill/>
                </a:ln>
                <a:solidFill>
                  <a:sysClr val="windowText" lastClr="000000"/>
                </a:solidFill>
                <a:effectLst/>
                <a:uLnTx/>
                <a:uFillTx/>
                <a:latin typeface="Verdana"/>
                <a:cs typeface="Verdana"/>
              </a:rPr>
              <a:t>Groningen</a:t>
            </a:r>
            <a:r>
              <a:rPr kumimoji="0" lang="en-US" sz="1400" b="0" i="0" u="none" strike="noStrike" kern="0" cap="none" spc="-15" normalizeH="0" baseline="0" noProof="0">
                <a:ln>
                  <a:noFill/>
                </a:ln>
                <a:solidFill>
                  <a:sysClr val="windowText" lastClr="000000"/>
                </a:solidFill>
                <a:effectLst/>
                <a:uLnTx/>
                <a:uFillTx/>
                <a:latin typeface="Verdana"/>
                <a:cs typeface="Verdana"/>
              </a:rPr>
              <a:t> </a:t>
            </a:r>
            <a:r>
              <a:rPr kumimoji="0" lang="en-US" sz="1400" b="0" i="0" u="none" strike="noStrike" kern="0" cap="none" spc="-10" normalizeH="0" baseline="0" noProof="0">
                <a:ln>
                  <a:noFill/>
                </a:ln>
                <a:solidFill>
                  <a:sysClr val="windowText" lastClr="000000"/>
                </a:solidFill>
                <a:effectLst/>
                <a:uLnTx/>
                <a:uFillTx/>
                <a:latin typeface="Verdana"/>
                <a:cs typeface="Verdana"/>
              </a:rPr>
              <a:t>field.</a:t>
            </a:r>
            <a:endParaRPr kumimoji="0" lang="en-US" sz="1400" b="0" i="0" u="none" strike="noStrike" kern="0" cap="none" spc="0" normalizeH="0" baseline="0" noProof="0">
              <a:ln>
                <a:noFill/>
              </a:ln>
              <a:solidFill>
                <a:sysClr val="windowText" lastClr="000000"/>
              </a:solidFill>
              <a:effectLst/>
              <a:uLnTx/>
              <a:uFillTx/>
              <a:latin typeface="Verdana"/>
              <a:cs typeface="Verdana"/>
            </a:endParaRPr>
          </a:p>
          <a:p>
            <a:pPr marL="733425" marR="0" lvl="1" indent="-361315" defTabSz="914400" eaLnBrk="1" fontAlgn="auto" latinLnBrk="0" hangingPunct="1">
              <a:lnSpc>
                <a:spcPct val="100000"/>
              </a:lnSpc>
              <a:spcBef>
                <a:spcPts val="1200"/>
              </a:spcBef>
              <a:spcAft>
                <a:spcPts val="0"/>
              </a:spcAft>
              <a:buClrTx/>
              <a:buSzTx/>
              <a:buFont typeface="Wingdings"/>
              <a:buChar char=""/>
              <a:tabLst>
                <a:tab pos="733425" algn="l"/>
              </a:tabLst>
              <a:defRPr/>
            </a:pPr>
            <a:r>
              <a:rPr kumimoji="0" lang="en-US" sz="1400" b="0" i="0" u="none" strike="noStrike" kern="0" cap="none" spc="0" normalizeH="0" baseline="0" noProof="0">
                <a:ln>
                  <a:noFill/>
                </a:ln>
                <a:solidFill>
                  <a:sysClr val="windowText" lastClr="000000"/>
                </a:solidFill>
                <a:effectLst/>
                <a:uLnTx/>
                <a:uFillTx/>
                <a:latin typeface="Verdana"/>
                <a:cs typeface="Verdana"/>
              </a:rPr>
              <a:t>The planning assumptions form the basis for this advice.</a:t>
            </a:r>
            <a:endParaRPr lang="en-US" sz="1400" b="0" i="0" u="none" strike="noStrike" kern="0" cap="none" spc="0" normalizeH="0" baseline="0" noProof="0">
              <a:ln>
                <a:noFill/>
              </a:ln>
              <a:solidFill>
                <a:sysClr val="windowText" lastClr="000000"/>
              </a:solidFill>
              <a:effectLst/>
              <a:uLnTx/>
              <a:uFillTx/>
              <a:latin typeface="Verdana"/>
              <a:ea typeface="Verdana"/>
              <a:cs typeface="Verdana"/>
            </a:endParaRPr>
          </a:p>
          <a:p>
            <a:pPr marL="733425" marR="0" lvl="1" indent="-361315" defTabSz="914400" eaLnBrk="1" fontAlgn="auto" latinLnBrk="0" hangingPunct="1">
              <a:lnSpc>
                <a:spcPct val="100000"/>
              </a:lnSpc>
              <a:spcBef>
                <a:spcPts val="1200"/>
              </a:spcBef>
              <a:spcAft>
                <a:spcPts val="0"/>
              </a:spcAft>
              <a:buClrTx/>
              <a:buSzTx/>
              <a:buFont typeface="Wingdings"/>
              <a:buChar char=""/>
              <a:tabLst>
                <a:tab pos="733425" algn="l"/>
              </a:tabLst>
              <a:defRPr/>
            </a:pPr>
            <a:r>
              <a:rPr kumimoji="0" lang="en-US" sz="1400" b="0" i="0" u="none" strike="noStrike" kern="0" cap="none" spc="0" normalizeH="0" baseline="0" noProof="0">
                <a:ln>
                  <a:noFill/>
                </a:ln>
                <a:solidFill>
                  <a:sysClr val="windowText" lastClr="000000"/>
                </a:solidFill>
                <a:effectLst/>
                <a:uLnTx/>
                <a:uFillTx/>
                <a:latin typeface="Verdana"/>
                <a:cs typeface="Verdana"/>
              </a:rPr>
              <a:t>This</a:t>
            </a:r>
            <a:r>
              <a:rPr kumimoji="0" lang="en-US" sz="1400" b="0" i="0" u="none" strike="noStrike" kern="0" cap="none" spc="-20" normalizeH="0" baseline="0" noProof="0">
                <a:ln>
                  <a:noFill/>
                </a:ln>
                <a:solidFill>
                  <a:sysClr val="windowText" lastClr="000000"/>
                </a:solidFill>
                <a:effectLst/>
                <a:uLnTx/>
                <a:uFillTx/>
                <a:latin typeface="Verdana"/>
                <a:cs typeface="Verdana"/>
              </a:rPr>
              <a:t> </a:t>
            </a:r>
            <a:r>
              <a:rPr kumimoji="0" lang="en-US" sz="1400" b="0" i="0" u="none" strike="noStrike" kern="0" cap="none" spc="0" normalizeH="0" baseline="0" noProof="0">
                <a:ln>
                  <a:noFill/>
                </a:ln>
                <a:solidFill>
                  <a:sysClr val="windowText" lastClr="000000"/>
                </a:solidFill>
                <a:effectLst/>
                <a:uLnTx/>
                <a:uFillTx/>
                <a:latin typeface="Verdana"/>
                <a:cs typeface="Verdana"/>
              </a:rPr>
              <a:t>advice is</a:t>
            </a:r>
            <a:r>
              <a:rPr kumimoji="0" lang="en-US" sz="1400" b="0" i="0" u="none" strike="noStrike" kern="0" cap="none" spc="-15" normalizeH="0" baseline="0" noProof="0">
                <a:ln>
                  <a:noFill/>
                </a:ln>
                <a:solidFill>
                  <a:sysClr val="windowText" lastClr="000000"/>
                </a:solidFill>
                <a:effectLst/>
                <a:uLnTx/>
                <a:uFillTx/>
                <a:latin typeface="Verdana"/>
                <a:cs typeface="Verdana"/>
              </a:rPr>
              <a:t> </a:t>
            </a:r>
            <a:r>
              <a:rPr kumimoji="0" lang="en-US" sz="1400" b="0" i="0" u="none" strike="noStrike" kern="0" cap="none" spc="0" normalizeH="0" baseline="0" noProof="0">
                <a:ln>
                  <a:noFill/>
                </a:ln>
                <a:solidFill>
                  <a:sysClr val="windowText" lastClr="000000"/>
                </a:solidFill>
                <a:effectLst/>
                <a:uLnTx/>
                <a:uFillTx/>
                <a:latin typeface="Verdana"/>
                <a:cs typeface="Verdana"/>
              </a:rPr>
              <a:t>due</a:t>
            </a:r>
            <a:r>
              <a:rPr kumimoji="0" lang="en-US" sz="1400" b="0" i="0" u="none" strike="noStrike" kern="0" cap="none" spc="-5" normalizeH="0" baseline="0" noProof="0">
                <a:ln>
                  <a:noFill/>
                </a:ln>
                <a:solidFill>
                  <a:sysClr val="windowText" lastClr="000000"/>
                </a:solidFill>
                <a:effectLst/>
                <a:uLnTx/>
                <a:uFillTx/>
                <a:latin typeface="Verdana"/>
                <a:cs typeface="Verdana"/>
              </a:rPr>
              <a:t> </a:t>
            </a:r>
            <a:r>
              <a:rPr kumimoji="0" lang="en-US" sz="1400" b="0" i="0" u="none" strike="noStrike" kern="0" cap="none" spc="0" normalizeH="0" baseline="0" noProof="0">
                <a:ln>
                  <a:noFill/>
                </a:ln>
                <a:solidFill>
                  <a:sysClr val="windowText" lastClr="000000"/>
                </a:solidFill>
                <a:effectLst/>
                <a:uLnTx/>
                <a:uFillTx/>
                <a:latin typeface="Verdana"/>
                <a:cs typeface="Verdana"/>
              </a:rPr>
              <a:t>before</a:t>
            </a:r>
            <a:r>
              <a:rPr kumimoji="0" lang="en-US" sz="1400" b="0" i="0" u="none" strike="noStrike" kern="0" cap="none" spc="-20" normalizeH="0" baseline="0" noProof="0">
                <a:ln>
                  <a:noFill/>
                </a:ln>
                <a:solidFill>
                  <a:sysClr val="windowText" lastClr="000000"/>
                </a:solidFill>
                <a:effectLst/>
                <a:uLnTx/>
                <a:uFillTx/>
                <a:latin typeface="Verdana"/>
                <a:cs typeface="Verdana"/>
              </a:rPr>
              <a:t> </a:t>
            </a:r>
            <a:r>
              <a:rPr kumimoji="0" lang="en-US" sz="1400" b="0" i="0" u="none" strike="noStrike" kern="0" cap="none" spc="0" normalizeH="0" baseline="0" noProof="0">
                <a:ln>
                  <a:noFill/>
                </a:ln>
                <a:solidFill>
                  <a:sysClr val="windowText" lastClr="000000"/>
                </a:solidFill>
                <a:effectLst/>
                <a:uLnTx/>
                <a:uFillTx/>
                <a:latin typeface="Verdana"/>
                <a:cs typeface="Verdana"/>
              </a:rPr>
              <a:t>the first of</a:t>
            </a:r>
            <a:r>
              <a:rPr kumimoji="0" lang="en-US" sz="1400" b="0" i="0" u="none" strike="noStrike" kern="0" cap="none" spc="-15" normalizeH="0" baseline="0" noProof="0">
                <a:ln>
                  <a:noFill/>
                </a:ln>
                <a:solidFill>
                  <a:sysClr val="windowText" lastClr="000000"/>
                </a:solidFill>
                <a:effectLst/>
                <a:uLnTx/>
                <a:uFillTx/>
                <a:latin typeface="Verdana"/>
                <a:cs typeface="Verdana"/>
              </a:rPr>
              <a:t> </a:t>
            </a:r>
            <a:r>
              <a:rPr kumimoji="0" lang="en-US" sz="1400" b="0" i="0" u="none" strike="noStrike" kern="0" cap="none" spc="0" normalizeH="0" baseline="0" noProof="0">
                <a:ln>
                  <a:noFill/>
                </a:ln>
                <a:solidFill>
                  <a:sysClr val="windowText" lastClr="000000"/>
                </a:solidFill>
                <a:effectLst/>
                <a:uLnTx/>
                <a:uFillTx/>
                <a:latin typeface="Verdana"/>
                <a:cs typeface="Verdana"/>
              </a:rPr>
              <a:t>February</a:t>
            </a:r>
            <a:r>
              <a:rPr kumimoji="0" lang="en-US" sz="1400" b="0" i="0" u="none" strike="noStrike" kern="0" cap="none" spc="-5" normalizeH="0" baseline="0" noProof="0">
                <a:ln>
                  <a:noFill/>
                </a:ln>
                <a:solidFill>
                  <a:sysClr val="windowText" lastClr="000000"/>
                </a:solidFill>
                <a:effectLst/>
                <a:uLnTx/>
                <a:uFillTx/>
                <a:latin typeface="Verdana"/>
                <a:cs typeface="Verdana"/>
              </a:rPr>
              <a:t> </a:t>
            </a:r>
            <a:r>
              <a:rPr kumimoji="0" lang="en-US" sz="1400" b="0" i="0" u="none" strike="noStrike" kern="0" cap="none" spc="0" normalizeH="0" baseline="0" noProof="0">
                <a:ln>
                  <a:noFill/>
                </a:ln>
                <a:solidFill>
                  <a:sysClr val="windowText" lastClr="000000"/>
                </a:solidFill>
                <a:effectLst/>
                <a:uLnTx/>
                <a:uFillTx/>
                <a:latin typeface="Verdana"/>
                <a:cs typeface="Verdana"/>
              </a:rPr>
              <a:t>before the actual gas year starts.</a:t>
            </a:r>
            <a:endParaRPr lang="en-US" sz="1400" b="0" i="0" u="none" strike="noStrike" kern="0" cap="none" spc="0" normalizeH="0" baseline="0" noProof="0">
              <a:ln>
                <a:noFill/>
              </a:ln>
              <a:solidFill>
                <a:sysClr val="windowText" lastClr="000000"/>
              </a:solidFill>
              <a:effectLst/>
              <a:uLnTx/>
              <a:uFillTx/>
              <a:latin typeface="Verdana"/>
              <a:ea typeface="Verdana"/>
              <a:cs typeface="Verdana"/>
            </a:endParaRPr>
          </a:p>
          <a:p>
            <a:pPr marL="372110" marR="5080" lvl="0" indent="-360045" defTabSz="914400" eaLnBrk="1" fontAlgn="auto" latinLnBrk="0" hangingPunct="1">
              <a:lnSpc>
                <a:spcPct val="100000"/>
              </a:lnSpc>
              <a:spcBef>
                <a:spcPts val="1205"/>
              </a:spcBef>
              <a:spcAft>
                <a:spcPts val="0"/>
              </a:spcAft>
              <a:buClrTx/>
              <a:buSzTx/>
              <a:buFontTx/>
              <a:buChar char="-"/>
              <a:tabLst>
                <a:tab pos="372110" algn="l"/>
              </a:tabLst>
              <a:defRPr/>
            </a:pPr>
            <a:r>
              <a:rPr kumimoji="0" lang="en-US" sz="1600" b="0" i="0" u="none" strike="noStrike" kern="0" cap="none" spc="0" normalizeH="0" baseline="0" noProof="0">
                <a:ln>
                  <a:noFill/>
                </a:ln>
                <a:solidFill>
                  <a:sysClr val="windowText" lastClr="000000"/>
                </a:solidFill>
                <a:effectLst/>
                <a:uLnTx/>
                <a:uFillTx/>
                <a:latin typeface="Verdana"/>
                <a:cs typeface="Verdana"/>
              </a:rPr>
              <a:t>During</a:t>
            </a:r>
            <a:r>
              <a:rPr kumimoji="0" lang="en-US" sz="1600" b="0" i="0" u="none" strike="noStrike" kern="0" cap="none" spc="-45"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a</a:t>
            </a:r>
            <a:r>
              <a:rPr kumimoji="0" lang="en-US" sz="1600" b="0" i="0" u="none" strike="noStrike" kern="0" cap="none" spc="-25"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gas</a:t>
            </a:r>
            <a:r>
              <a:rPr kumimoji="0" lang="en-US" sz="1600" b="0" i="0" u="none" strike="noStrike" kern="0" cap="none" spc="-50" normalizeH="0" baseline="0" noProof="0">
                <a:ln>
                  <a:noFill/>
                </a:ln>
                <a:solidFill>
                  <a:sysClr val="windowText" lastClr="000000"/>
                </a:solidFill>
                <a:effectLst/>
                <a:uLnTx/>
                <a:uFillTx/>
                <a:latin typeface="Verdana"/>
                <a:cs typeface="Verdana"/>
              </a:rPr>
              <a:t> </a:t>
            </a:r>
            <a:r>
              <a:rPr kumimoji="0" lang="en-US" sz="1600" b="0" i="0" u="none" strike="noStrike" kern="0" cap="none" spc="-30" normalizeH="0" baseline="0" noProof="0">
                <a:ln>
                  <a:noFill/>
                </a:ln>
                <a:solidFill>
                  <a:sysClr val="windowText" lastClr="000000"/>
                </a:solidFill>
                <a:effectLst/>
                <a:uLnTx/>
                <a:uFillTx/>
                <a:latin typeface="Verdana"/>
                <a:cs typeface="Verdana"/>
              </a:rPr>
              <a:t>year,</a:t>
            </a:r>
            <a:r>
              <a:rPr kumimoji="0" lang="en-US" sz="1600" b="0" i="0" u="none" strike="noStrike" kern="0" cap="none" spc="-25"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GTS</a:t>
            </a:r>
            <a:r>
              <a:rPr kumimoji="0" lang="en-US" sz="1600" b="0" i="0" u="none" strike="noStrike" kern="0" cap="none" spc="-35"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must</a:t>
            </a:r>
            <a:r>
              <a:rPr kumimoji="0" lang="en-US" sz="1600" b="0" i="0" u="none" strike="noStrike" kern="0" cap="none" spc="-35"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report any</a:t>
            </a:r>
            <a:r>
              <a:rPr kumimoji="0" lang="nl-NL" sz="1600" b="0" i="0" u="none" strike="noStrike" kern="0" cap="none" spc="-35" normalizeH="0" baseline="0" noProof="0">
                <a:ln>
                  <a:noFill/>
                </a:ln>
                <a:solidFill>
                  <a:sysClr val="windowText" lastClr="000000"/>
                </a:solidFill>
                <a:effectLst/>
                <a:uLnTx/>
                <a:uFillTx/>
                <a:latin typeface="Verdana"/>
                <a:cs typeface="Verdana"/>
              </a:rPr>
              <a:t> </a:t>
            </a:r>
            <a:r>
              <a:rPr kumimoji="0" lang="nl-NL" sz="1600" b="0" i="0" u="none" strike="noStrike" kern="0" cap="none" spc="0" normalizeH="0" baseline="0" noProof="0">
                <a:ln>
                  <a:noFill/>
                </a:ln>
                <a:solidFill>
                  <a:sysClr val="windowText" lastClr="000000"/>
                </a:solidFill>
                <a:effectLst/>
                <a:uLnTx/>
                <a:uFillTx/>
                <a:latin typeface="Verdana"/>
                <a:cs typeface="Verdana"/>
              </a:rPr>
              <a:t>significant</a:t>
            </a:r>
            <a:r>
              <a:rPr kumimoji="0" lang="nl-NL" sz="1600" b="0" i="0" u="none" strike="noStrike" kern="0" cap="none" spc="-70" normalizeH="0" baseline="0" noProof="0">
                <a:ln>
                  <a:noFill/>
                </a:ln>
                <a:solidFill>
                  <a:sysClr val="windowText" lastClr="000000"/>
                </a:solidFill>
                <a:effectLst/>
                <a:uLnTx/>
                <a:uFillTx/>
                <a:latin typeface="Verdana"/>
                <a:cs typeface="Verdana"/>
              </a:rPr>
              <a:t> </a:t>
            </a:r>
            <a:r>
              <a:rPr kumimoji="0" lang="nl-NL" sz="1600" b="0" i="0" u="none" strike="noStrike" kern="0" cap="none" spc="0" normalizeH="0" baseline="0" noProof="0" err="1">
                <a:ln>
                  <a:noFill/>
                </a:ln>
                <a:solidFill>
                  <a:sysClr val="windowText" lastClr="000000"/>
                </a:solidFill>
                <a:effectLst/>
                <a:uLnTx/>
                <a:uFillTx/>
                <a:latin typeface="Verdana"/>
                <a:cs typeface="Verdana"/>
              </a:rPr>
              <a:t>deviations</a:t>
            </a:r>
            <a:r>
              <a:rPr lang="en-US" sz="1600" kern="0">
                <a:solidFill>
                  <a:sysClr val="windowText" lastClr="000000"/>
                </a:solidFill>
                <a:latin typeface="Verdana"/>
                <a:cs typeface="Verdana"/>
              </a:rPr>
              <a:t> from modelled in supply or demand</a:t>
            </a:r>
            <a:r>
              <a:rPr kumimoji="0" lang="nl-NL" sz="1600" b="0" i="0" u="none" strike="noStrike" kern="0" cap="none" spc="-60" normalizeH="0" baseline="0" noProof="0">
                <a:ln>
                  <a:noFill/>
                </a:ln>
                <a:solidFill>
                  <a:sysClr val="windowText" lastClr="000000"/>
                </a:solidFill>
                <a:effectLst/>
                <a:uLnTx/>
                <a:uFillTx/>
                <a:latin typeface="Verdana"/>
                <a:cs typeface="Verdana"/>
              </a:rPr>
              <a:t> </a:t>
            </a:r>
            <a:r>
              <a:rPr lang="en-US" sz="1600" kern="0" spc="-60">
                <a:solidFill>
                  <a:sysClr val="windowText" lastClr="000000"/>
                </a:solidFill>
                <a:latin typeface="Verdana"/>
                <a:cs typeface="Verdana"/>
              </a:rPr>
              <a:t>in the gas market</a:t>
            </a:r>
            <a:r>
              <a:rPr kumimoji="0" lang="en-US" sz="1600" b="0" i="0" u="none" strike="noStrike" kern="0" cap="none" spc="0" normalizeH="0" baseline="0" noProof="0">
                <a:ln>
                  <a:noFill/>
                </a:ln>
                <a:solidFill>
                  <a:sysClr val="windowText" lastClr="000000"/>
                </a:solidFill>
                <a:effectLst/>
                <a:uLnTx/>
                <a:uFillTx/>
                <a:latin typeface="Verdana"/>
                <a:cs typeface="Verdana"/>
              </a:rPr>
              <a:t>,</a:t>
            </a:r>
            <a:r>
              <a:rPr kumimoji="0" lang="en-US" sz="1600" b="0" i="0" u="none" strike="noStrike" kern="0" cap="none" spc="-25"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which</a:t>
            </a:r>
            <a:r>
              <a:rPr kumimoji="0" lang="en-US" sz="1600" b="0" i="0" u="none" strike="noStrike" kern="0" cap="none" spc="-35"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could</a:t>
            </a:r>
            <a:r>
              <a:rPr kumimoji="0" lang="en-US" sz="1600" b="0" i="0" u="none" strike="noStrike" kern="0" cap="none" spc="-30"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affect</a:t>
            </a:r>
            <a:r>
              <a:rPr kumimoji="0" lang="en-US" sz="1600" b="0" i="0" u="none" strike="noStrike" kern="0" cap="none" spc="-35"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the</a:t>
            </a:r>
            <a:r>
              <a:rPr kumimoji="0" lang="en-US" sz="1600" b="0" i="0" u="none" strike="noStrike" kern="0" cap="none" spc="-20" normalizeH="0" baseline="0" noProof="0">
                <a:ln>
                  <a:noFill/>
                </a:ln>
                <a:solidFill>
                  <a:sysClr val="windowText" lastClr="000000"/>
                </a:solidFill>
                <a:effectLst/>
                <a:uLnTx/>
                <a:uFillTx/>
                <a:latin typeface="Verdana"/>
                <a:cs typeface="Verdana"/>
              </a:rPr>
              <a:t> </a:t>
            </a:r>
            <a:r>
              <a:rPr kumimoji="0" lang="en-US" sz="1600" b="0" i="0" u="none" strike="noStrike" kern="0" cap="none" spc="-10" normalizeH="0" baseline="0" noProof="0">
                <a:ln>
                  <a:noFill/>
                </a:ln>
                <a:solidFill>
                  <a:sysClr val="windowText" lastClr="000000"/>
                </a:solidFill>
                <a:effectLst/>
                <a:uLnTx/>
                <a:uFillTx/>
                <a:latin typeface="Verdana"/>
                <a:cs typeface="Verdana"/>
              </a:rPr>
              <a:t>required </a:t>
            </a:r>
            <a:r>
              <a:rPr kumimoji="0" lang="en-US" sz="1600" b="0" i="0" u="none" strike="noStrike" kern="0" cap="none" spc="0" normalizeH="0" baseline="0" noProof="0">
                <a:ln>
                  <a:noFill/>
                </a:ln>
                <a:solidFill>
                  <a:sysClr val="windowText" lastClr="000000"/>
                </a:solidFill>
                <a:effectLst/>
                <a:uLnTx/>
                <a:uFillTx/>
                <a:latin typeface="Verdana"/>
                <a:cs typeface="Verdana"/>
              </a:rPr>
              <a:t>Groningen</a:t>
            </a:r>
            <a:r>
              <a:rPr kumimoji="0" lang="en-US" sz="1600" b="0" i="0" u="none" strike="noStrike" kern="0" cap="none" spc="-30" normalizeH="0" baseline="0" noProof="0">
                <a:ln>
                  <a:noFill/>
                </a:ln>
                <a:solidFill>
                  <a:sysClr val="windowText" lastClr="000000"/>
                </a:solidFill>
                <a:effectLst/>
                <a:uLnTx/>
                <a:uFillTx/>
                <a:latin typeface="Verdana"/>
                <a:cs typeface="Verdana"/>
              </a:rPr>
              <a:t> </a:t>
            </a:r>
            <a:r>
              <a:rPr kumimoji="0" lang="en-US" sz="1600" b="0" i="0" u="none" strike="noStrike" kern="0" cap="none" spc="-10" normalizeH="0" baseline="0" noProof="0">
                <a:ln>
                  <a:noFill/>
                </a:ln>
                <a:solidFill>
                  <a:sysClr val="windowText" lastClr="000000"/>
                </a:solidFill>
                <a:effectLst/>
                <a:uLnTx/>
                <a:uFillTx/>
                <a:latin typeface="Verdana"/>
                <a:cs typeface="Verdana"/>
              </a:rPr>
              <a:t>production.</a:t>
            </a:r>
            <a:endParaRPr kumimoji="0" lang="en-US" sz="1600" b="0" i="0" u="none" strike="noStrike" kern="0" cap="none" spc="0" normalizeH="0" baseline="0" noProof="0">
              <a:ln>
                <a:noFill/>
              </a:ln>
              <a:solidFill>
                <a:sysClr val="windowText" lastClr="000000"/>
              </a:solidFill>
              <a:effectLst/>
              <a:uLnTx/>
              <a:uFillTx/>
              <a:latin typeface="Verdana"/>
              <a:cs typeface="Verdana"/>
            </a:endParaRPr>
          </a:p>
          <a:p>
            <a:pPr marL="372110" marR="46990" lvl="0" indent="-360045" defTabSz="914400" eaLnBrk="1" fontAlgn="auto" latinLnBrk="0" hangingPunct="1">
              <a:lnSpc>
                <a:spcPct val="100000"/>
              </a:lnSpc>
              <a:spcBef>
                <a:spcPts val="1205"/>
              </a:spcBef>
              <a:spcAft>
                <a:spcPts val="0"/>
              </a:spcAft>
              <a:buClrTx/>
              <a:buSzTx/>
              <a:buFontTx/>
              <a:buChar char="-"/>
              <a:tabLst>
                <a:tab pos="372110" algn="l"/>
              </a:tabLst>
              <a:defRPr/>
            </a:pPr>
            <a:r>
              <a:rPr kumimoji="0" lang="en-US" sz="1600" b="0" i="0" u="none" strike="noStrike" kern="0" cap="none" spc="0" normalizeH="0" baseline="0" noProof="0">
                <a:ln>
                  <a:noFill/>
                </a:ln>
                <a:solidFill>
                  <a:sysClr val="windowText" lastClr="000000"/>
                </a:solidFill>
                <a:effectLst/>
                <a:uLnTx/>
                <a:uFillTx/>
                <a:latin typeface="Verdana"/>
                <a:cs typeface="Verdana"/>
              </a:rPr>
              <a:t>After</a:t>
            </a:r>
            <a:r>
              <a:rPr kumimoji="0" lang="en-US" sz="1600" b="0" i="0" u="none" strike="noStrike" kern="0" cap="none" spc="-25"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the</a:t>
            </a:r>
            <a:r>
              <a:rPr kumimoji="0" lang="en-US" sz="1600" b="0" i="0" u="none" strike="noStrike" kern="0" cap="none" spc="-20"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gas</a:t>
            </a:r>
            <a:r>
              <a:rPr kumimoji="0" lang="en-US" sz="1600" b="0" i="0" u="none" strike="noStrike" kern="0" cap="none" spc="-20"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year</a:t>
            </a:r>
            <a:r>
              <a:rPr kumimoji="0" lang="en-US" sz="1600" b="0" i="0" u="none" strike="noStrike" kern="0" cap="none" spc="-15"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GTS</a:t>
            </a:r>
            <a:r>
              <a:rPr kumimoji="0" lang="en-US" sz="1600" b="0" i="0" u="none" strike="noStrike" kern="0" cap="none" spc="-10"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has</a:t>
            </a:r>
            <a:r>
              <a:rPr kumimoji="0" lang="en-US" sz="1600" b="0" i="0" u="none" strike="noStrike" kern="0" cap="none" spc="-30"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the</a:t>
            </a:r>
            <a:r>
              <a:rPr kumimoji="0" lang="en-US" sz="1600" b="0" i="0" u="none" strike="noStrike" kern="0" cap="none" spc="-5"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statutory</a:t>
            </a:r>
            <a:r>
              <a:rPr kumimoji="0" lang="en-US" sz="1600" b="0" i="0" u="none" strike="noStrike" kern="0" cap="none" spc="-35"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task</a:t>
            </a:r>
            <a:r>
              <a:rPr kumimoji="0" lang="en-US" sz="1600" b="0" i="0" u="none" strike="noStrike" kern="0" cap="none" spc="-35"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to</a:t>
            </a:r>
            <a:r>
              <a:rPr kumimoji="0" lang="en-US" sz="1600" b="0" i="0" u="none" strike="noStrike" kern="0" cap="none" spc="-25"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report</a:t>
            </a:r>
            <a:r>
              <a:rPr kumimoji="0" lang="en-US" sz="1600" b="0" i="0" u="none" strike="noStrike" kern="0" cap="none" spc="-20"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to</a:t>
            </a:r>
            <a:r>
              <a:rPr kumimoji="0" lang="en-US" sz="1600" b="0" i="0" u="none" strike="noStrike" kern="0" cap="none" spc="-5"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the</a:t>
            </a:r>
            <a:r>
              <a:rPr kumimoji="0" lang="en-US" sz="1600" b="0" i="0" u="none" strike="noStrike" kern="0" cap="none" spc="-15"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State</a:t>
            </a:r>
            <a:r>
              <a:rPr kumimoji="0" lang="en-US" sz="1600" b="0" i="0" u="none" strike="noStrike" kern="0" cap="none" spc="-20" normalizeH="0" baseline="0" noProof="0">
                <a:ln>
                  <a:noFill/>
                </a:ln>
                <a:solidFill>
                  <a:sysClr val="windowText" lastClr="000000"/>
                </a:solidFill>
                <a:effectLst/>
                <a:uLnTx/>
                <a:uFillTx/>
                <a:latin typeface="Verdana"/>
                <a:cs typeface="Verdana"/>
              </a:rPr>
              <a:t> </a:t>
            </a:r>
            <a:r>
              <a:rPr kumimoji="0" lang="en-US" sz="1600" b="0" i="0" u="none" strike="noStrike" kern="0" cap="none" spc="-10" normalizeH="0" baseline="0" noProof="0">
                <a:ln>
                  <a:noFill/>
                </a:ln>
                <a:solidFill>
                  <a:sysClr val="windowText" lastClr="000000"/>
                </a:solidFill>
                <a:effectLst/>
                <a:uLnTx/>
                <a:uFillTx/>
                <a:latin typeface="Verdana"/>
                <a:cs typeface="Verdana"/>
              </a:rPr>
              <a:t>Secretary </a:t>
            </a:r>
            <a:r>
              <a:rPr kumimoji="0" lang="en-US" sz="1600" b="0" i="0" u="none" strike="noStrike" kern="0" cap="none" spc="0" normalizeH="0" baseline="0" noProof="0">
                <a:ln>
                  <a:noFill/>
                </a:ln>
                <a:solidFill>
                  <a:sysClr val="windowText" lastClr="000000"/>
                </a:solidFill>
                <a:effectLst/>
                <a:uLnTx/>
                <a:uFillTx/>
                <a:latin typeface="Verdana"/>
                <a:cs typeface="Verdana"/>
              </a:rPr>
              <a:t>how</a:t>
            </a:r>
            <a:r>
              <a:rPr kumimoji="0" lang="en-US" sz="1600" b="0" i="0" u="none" strike="noStrike" kern="0" cap="none" spc="-20"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the</a:t>
            </a:r>
            <a:r>
              <a:rPr kumimoji="0" lang="en-US" sz="1600" b="0" i="0" u="none" strike="noStrike" kern="0" cap="none" spc="-20"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realized usage</a:t>
            </a:r>
            <a:r>
              <a:rPr kumimoji="0" lang="en-US" sz="1600" b="0" i="0" u="none" strike="noStrike" kern="0" cap="none" spc="-30"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of</a:t>
            </a:r>
            <a:r>
              <a:rPr kumimoji="0" lang="en-US" sz="1600" b="0" i="0" u="none" strike="noStrike" kern="0" cap="none" spc="-20"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the</a:t>
            </a:r>
            <a:r>
              <a:rPr kumimoji="0" lang="en-US" sz="1600" b="0" i="0" u="none" strike="noStrike" kern="0" cap="none" spc="-5" normalizeH="0" baseline="0" noProof="0">
                <a:ln>
                  <a:noFill/>
                </a:ln>
                <a:solidFill>
                  <a:sysClr val="windowText" lastClr="000000"/>
                </a:solidFill>
                <a:effectLst/>
                <a:uLnTx/>
                <a:uFillTx/>
                <a:latin typeface="Verdana"/>
                <a:cs typeface="Verdana"/>
              </a:rPr>
              <a:t> </a:t>
            </a:r>
            <a:r>
              <a:rPr kumimoji="0" lang="en-US" sz="1600" b="0" i="0" u="none" strike="noStrike" kern="0" cap="none" spc="-10" normalizeH="0" baseline="0" noProof="0">
                <a:ln>
                  <a:noFill/>
                </a:ln>
                <a:solidFill>
                  <a:sysClr val="windowText" lastClr="000000"/>
                </a:solidFill>
                <a:effectLst/>
                <a:uLnTx/>
                <a:uFillTx/>
                <a:latin typeface="Verdana"/>
                <a:cs typeface="Verdana"/>
              </a:rPr>
              <a:t>G-</a:t>
            </a:r>
            <a:r>
              <a:rPr kumimoji="0" lang="en-US" sz="1600" b="0" i="0" u="none" strike="noStrike" kern="0" cap="none" spc="-20" normalizeH="0" baseline="0" noProof="0">
                <a:ln>
                  <a:noFill/>
                </a:ln>
                <a:solidFill>
                  <a:sysClr val="windowText" lastClr="000000"/>
                </a:solidFill>
                <a:effectLst/>
                <a:uLnTx/>
                <a:uFillTx/>
                <a:latin typeface="Verdana"/>
                <a:cs typeface="Verdana"/>
              </a:rPr>
              <a:t>gas/L-</a:t>
            </a:r>
            <a:r>
              <a:rPr kumimoji="0" lang="en-US" sz="1600" b="0" i="0" u="none" strike="noStrike" kern="0" cap="none" spc="0" normalizeH="0" baseline="0" noProof="0">
                <a:ln>
                  <a:noFill/>
                </a:ln>
                <a:solidFill>
                  <a:sysClr val="windowText" lastClr="000000"/>
                </a:solidFill>
                <a:effectLst/>
                <a:uLnTx/>
                <a:uFillTx/>
                <a:latin typeface="Verdana"/>
                <a:cs typeface="Verdana"/>
              </a:rPr>
              <a:t>gas</a:t>
            </a:r>
            <a:r>
              <a:rPr kumimoji="0" lang="en-US" sz="1600" b="0" i="0" u="none" strike="noStrike" kern="0" cap="none" spc="-45"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means</a:t>
            </a:r>
            <a:r>
              <a:rPr kumimoji="0" lang="en-US" sz="1600" b="0" i="0" u="none" strike="noStrike" kern="0" cap="none" spc="-30"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and</a:t>
            </a:r>
            <a:r>
              <a:rPr kumimoji="0" lang="en-US" sz="1600" b="0" i="0" u="none" strike="noStrike" kern="0" cap="none" spc="-20"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methods</a:t>
            </a:r>
            <a:r>
              <a:rPr kumimoji="0" lang="en-US" sz="1600" b="0" i="0" u="none" strike="noStrike" kern="0" cap="none" spc="-25"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deviate</a:t>
            </a:r>
            <a:r>
              <a:rPr kumimoji="0" lang="en-US" sz="1600" b="0" i="0" u="none" strike="noStrike" kern="0" cap="none" spc="-20"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from</a:t>
            </a:r>
            <a:r>
              <a:rPr kumimoji="0" lang="en-US" sz="1600" b="0" i="0" u="none" strike="noStrike" kern="0" cap="none" spc="-20" normalizeH="0" baseline="0" noProof="0">
                <a:ln>
                  <a:noFill/>
                </a:ln>
                <a:solidFill>
                  <a:sysClr val="windowText" lastClr="000000"/>
                </a:solidFill>
                <a:effectLst/>
                <a:uLnTx/>
                <a:uFillTx/>
                <a:latin typeface="Verdana"/>
                <a:cs typeface="Verdana"/>
              </a:rPr>
              <a:t> </a:t>
            </a:r>
            <a:r>
              <a:rPr kumimoji="0" lang="en-US" sz="1600" b="0" i="0" u="none" strike="noStrike" kern="0" cap="none" spc="-25" normalizeH="0" baseline="0" noProof="0">
                <a:ln>
                  <a:noFill/>
                </a:ln>
                <a:solidFill>
                  <a:sysClr val="windowText" lastClr="000000"/>
                </a:solidFill>
                <a:effectLst/>
                <a:uLnTx/>
                <a:uFillTx/>
                <a:latin typeface="Verdana"/>
                <a:cs typeface="Verdana"/>
              </a:rPr>
              <a:t>the </a:t>
            </a:r>
            <a:r>
              <a:rPr kumimoji="0" lang="en-US" sz="1600" b="0" i="0" u="none" strike="noStrike" kern="0" cap="none" spc="0" normalizeH="0" baseline="0" noProof="0">
                <a:ln>
                  <a:noFill/>
                </a:ln>
                <a:solidFill>
                  <a:sysClr val="windowText" lastClr="000000"/>
                </a:solidFill>
                <a:effectLst/>
                <a:uLnTx/>
                <a:uFillTx/>
                <a:latin typeface="Verdana"/>
                <a:cs typeface="Verdana"/>
              </a:rPr>
              <a:t>model</a:t>
            </a:r>
            <a:r>
              <a:rPr kumimoji="0" lang="en-US" sz="1600" b="0" i="0" u="none" strike="noStrike" kern="0" cap="none" spc="-25"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used</a:t>
            </a:r>
            <a:r>
              <a:rPr kumimoji="0" lang="en-US" sz="1600" b="0" i="0" u="none" strike="noStrike" kern="0" cap="none" spc="-25"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to</a:t>
            </a:r>
            <a:r>
              <a:rPr kumimoji="0" lang="en-US" sz="1600" b="0" i="0" u="none" strike="noStrike" kern="0" cap="none" spc="-25"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calculate</a:t>
            </a:r>
            <a:r>
              <a:rPr kumimoji="0" lang="en-US" sz="1600" b="0" i="0" u="none" strike="noStrike" kern="0" cap="none" spc="-35"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the</a:t>
            </a:r>
            <a:r>
              <a:rPr kumimoji="0" lang="en-US" sz="1600" b="0" i="0" u="none" strike="noStrike" kern="0" cap="none" spc="-20"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minimal</a:t>
            </a:r>
            <a:r>
              <a:rPr kumimoji="0" lang="en-US" sz="1600" b="0" i="0" u="none" strike="noStrike" kern="0" cap="none" spc="-25"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Groningen</a:t>
            </a:r>
            <a:r>
              <a:rPr kumimoji="0" lang="en-US" sz="1600" b="0" i="0" u="none" strike="noStrike" kern="0" cap="none" spc="-25"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production</a:t>
            </a:r>
            <a:r>
              <a:rPr kumimoji="0" lang="en-US" sz="1600" b="0" i="0" u="none" strike="noStrike" kern="0" cap="none" spc="-25"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for</a:t>
            </a:r>
            <a:r>
              <a:rPr kumimoji="0" lang="en-US" sz="1600" b="0" i="0" u="none" strike="noStrike" kern="0" cap="none" spc="-25"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security</a:t>
            </a:r>
            <a:r>
              <a:rPr kumimoji="0" lang="en-US" sz="1600" b="0" i="0" u="none" strike="noStrike" kern="0" cap="none" spc="-35"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of</a:t>
            </a:r>
            <a:r>
              <a:rPr kumimoji="0" lang="en-US" sz="1600" b="0" i="0" u="none" strike="noStrike" kern="0" cap="none" spc="-15" normalizeH="0" baseline="0" noProof="0">
                <a:ln>
                  <a:noFill/>
                </a:ln>
                <a:solidFill>
                  <a:sysClr val="windowText" lastClr="000000"/>
                </a:solidFill>
                <a:effectLst/>
                <a:uLnTx/>
                <a:uFillTx/>
                <a:latin typeface="Verdana"/>
                <a:cs typeface="Verdana"/>
              </a:rPr>
              <a:t> </a:t>
            </a:r>
            <a:r>
              <a:rPr kumimoji="0" lang="en-US" sz="1600" b="0" i="0" u="none" strike="noStrike" kern="0" cap="none" spc="-10" normalizeH="0" baseline="0" noProof="0">
                <a:ln>
                  <a:noFill/>
                </a:ln>
                <a:solidFill>
                  <a:sysClr val="windowText" lastClr="000000"/>
                </a:solidFill>
                <a:effectLst/>
                <a:uLnTx/>
                <a:uFillTx/>
                <a:latin typeface="Verdana"/>
                <a:cs typeface="Verdana"/>
              </a:rPr>
              <a:t>supply.</a:t>
            </a:r>
            <a:endParaRPr kumimoji="0" lang="en-US" sz="1600" b="0" i="0" u="none" strike="noStrike" kern="0" cap="none" spc="0" normalizeH="0" baseline="0" noProof="0">
              <a:ln>
                <a:noFill/>
              </a:ln>
              <a:solidFill>
                <a:sysClr val="windowText" lastClr="000000"/>
              </a:solidFill>
              <a:effectLst/>
              <a:uLnTx/>
              <a:uFillTx/>
              <a:latin typeface="Verdana"/>
              <a:cs typeface="Verdana"/>
            </a:endParaRPr>
          </a:p>
        </p:txBody>
      </p:sp>
      <p:sp>
        <p:nvSpPr>
          <p:cNvPr id="6" name="object 6"/>
          <p:cNvSpPr txBox="1"/>
          <p:nvPr/>
        </p:nvSpPr>
        <p:spPr>
          <a:xfrm>
            <a:off x="6054344" y="464565"/>
            <a:ext cx="889635" cy="147955"/>
          </a:xfrm>
          <a:prstGeom prst="rect">
            <a:avLst/>
          </a:prstGeom>
        </p:spPr>
        <p:txBody>
          <a:bodyPr vert="horz" wrap="square" lIns="0" tIns="13335" rIns="0" bIns="0" rtlCol="0">
            <a:spAutoFit/>
          </a:bodyPr>
          <a:lstStyle/>
          <a:p>
            <a:pPr marL="12700" marR="0" lvl="0" indent="0" defTabSz="914400" eaLnBrk="1" fontAlgn="auto" latinLnBrk="0" hangingPunct="1">
              <a:lnSpc>
                <a:spcPct val="100000"/>
              </a:lnSpc>
              <a:spcBef>
                <a:spcPts val="105"/>
              </a:spcBef>
              <a:spcAft>
                <a:spcPts val="0"/>
              </a:spcAft>
              <a:buClrTx/>
              <a:buSzTx/>
              <a:buFontTx/>
              <a:buNone/>
              <a:tabLst/>
              <a:defRPr/>
            </a:pPr>
            <a:r>
              <a:rPr kumimoji="0" sz="800" b="0" i="0" u="none" strike="noStrike" kern="0" cap="none" spc="0" normalizeH="0" baseline="0" noProof="0">
                <a:ln>
                  <a:noFill/>
                </a:ln>
                <a:solidFill>
                  <a:sysClr val="windowText" lastClr="000000"/>
                </a:solidFill>
                <a:effectLst/>
                <a:uLnTx/>
                <a:uFillTx/>
                <a:latin typeface="Verdana"/>
                <a:cs typeface="Verdana"/>
              </a:rPr>
              <a:t>17</a:t>
            </a:r>
            <a:r>
              <a:rPr kumimoji="0" sz="800" b="0" i="0" u="none" strike="noStrike" kern="0" cap="none" spc="-10" normalizeH="0" baseline="0" noProof="0">
                <a:ln>
                  <a:noFill/>
                </a:ln>
                <a:solidFill>
                  <a:sysClr val="windowText" lastClr="000000"/>
                </a:solidFill>
                <a:effectLst/>
                <a:uLnTx/>
                <a:uFillTx/>
                <a:latin typeface="Verdana"/>
                <a:cs typeface="Verdana"/>
              </a:rPr>
              <a:t> </a:t>
            </a:r>
            <a:r>
              <a:rPr kumimoji="0" sz="800" b="0" i="0" u="none" strike="noStrike" kern="0" cap="none" spc="0" normalizeH="0" baseline="0" noProof="0">
                <a:ln>
                  <a:noFill/>
                </a:ln>
                <a:solidFill>
                  <a:sysClr val="windowText" lastClr="000000"/>
                </a:solidFill>
                <a:effectLst/>
                <a:uLnTx/>
                <a:uFillTx/>
                <a:latin typeface="Verdana"/>
                <a:cs typeface="Verdana"/>
              </a:rPr>
              <a:t>October</a:t>
            </a:r>
            <a:r>
              <a:rPr kumimoji="0" sz="800" b="0" i="0" u="none" strike="noStrike" kern="0" cap="none" spc="-25" normalizeH="0" baseline="0" noProof="0">
                <a:ln>
                  <a:noFill/>
                </a:ln>
                <a:solidFill>
                  <a:sysClr val="windowText" lastClr="000000"/>
                </a:solidFill>
                <a:effectLst/>
                <a:uLnTx/>
                <a:uFillTx/>
                <a:latin typeface="Verdana"/>
                <a:cs typeface="Verdana"/>
              </a:rPr>
              <a:t> </a:t>
            </a:r>
            <a:r>
              <a:rPr kumimoji="0" sz="800" b="0" i="0" u="none" strike="noStrike" kern="0" cap="none" spc="-20" normalizeH="0" baseline="0" noProof="0">
                <a:ln>
                  <a:noFill/>
                </a:ln>
                <a:solidFill>
                  <a:sysClr val="windowText" lastClr="000000"/>
                </a:solidFill>
                <a:effectLst/>
                <a:uLnTx/>
                <a:uFillTx/>
                <a:latin typeface="Verdana"/>
                <a:cs typeface="Verdana"/>
              </a:rPr>
              <a:t>2023</a:t>
            </a:r>
            <a:endParaRPr kumimoji="0" sz="800" b="0" i="0" u="none" strike="noStrike" kern="0" cap="none" spc="0" normalizeH="0" baseline="0" noProof="0">
              <a:ln>
                <a:noFill/>
              </a:ln>
              <a:solidFill>
                <a:sysClr val="windowText" lastClr="000000"/>
              </a:solidFill>
              <a:effectLst/>
              <a:uLnTx/>
              <a:uFillTx/>
              <a:latin typeface="Verdana"/>
              <a:cs typeface="Verdan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12700" rIns="0" bIns="0" rtlCol="0">
            <a:spAutoFit/>
          </a:bodyPr>
          <a:lstStyle/>
          <a:p>
            <a:pPr marL="977900">
              <a:lnSpc>
                <a:spcPct val="100000"/>
              </a:lnSpc>
              <a:spcBef>
                <a:spcPts val="100"/>
              </a:spcBef>
            </a:pPr>
            <a:r>
              <a:t>Evaluation</a:t>
            </a:r>
            <a:r>
              <a:rPr spc="35"/>
              <a:t> </a:t>
            </a:r>
            <a:r>
              <a:t>gas</a:t>
            </a:r>
            <a:r>
              <a:rPr spc="-10"/>
              <a:t> </a:t>
            </a:r>
            <a:r>
              <a:t>year 2022/23</a:t>
            </a:r>
            <a:r>
              <a:rPr spc="-65"/>
              <a:t> </a:t>
            </a:r>
            <a:r>
              <a:t>-</a:t>
            </a:r>
            <a:r>
              <a:rPr spc="-5"/>
              <a:t> </a:t>
            </a:r>
            <a:r>
              <a:rPr spc="-10"/>
              <a:t>overview</a:t>
            </a:r>
          </a:p>
        </p:txBody>
      </p:sp>
      <p:sp>
        <p:nvSpPr>
          <p:cNvPr id="5" name="object 5"/>
          <p:cNvSpPr txBox="1"/>
          <p:nvPr/>
        </p:nvSpPr>
        <p:spPr>
          <a:xfrm>
            <a:off x="900000" y="1800000"/>
            <a:ext cx="7920000" cy="4260782"/>
          </a:xfrm>
          <a:prstGeom prst="rect">
            <a:avLst/>
          </a:prstGeom>
        </p:spPr>
        <p:txBody>
          <a:bodyPr vert="horz" wrap="square" lIns="0" tIns="13335" rIns="0" bIns="0" rtlCol="0" anchor="t">
            <a:spAutoFit/>
          </a:bodyPr>
          <a:lstStyle/>
          <a:p>
            <a:pPr marL="372110" marR="619125" lvl="0" indent="-360045" defTabSz="914400" eaLnBrk="1" fontAlgn="auto" latinLnBrk="0" hangingPunct="1">
              <a:lnSpc>
                <a:spcPct val="100000"/>
              </a:lnSpc>
              <a:spcBef>
                <a:spcPts val="105"/>
              </a:spcBef>
              <a:spcAft>
                <a:spcPts val="0"/>
              </a:spcAft>
              <a:buClrTx/>
              <a:buSzTx/>
              <a:buFontTx/>
              <a:buChar char="-"/>
              <a:tabLst>
                <a:tab pos="372110" algn="l"/>
              </a:tabLst>
              <a:defRPr/>
            </a:pPr>
            <a:r>
              <a:rPr kumimoji="0" lang="en-US" sz="1600" b="0" i="0" u="none" strike="noStrike" kern="0" cap="none" spc="0" normalizeH="0" baseline="0" noProof="0">
                <a:ln>
                  <a:noFill/>
                </a:ln>
                <a:solidFill>
                  <a:sysClr val="windowText" lastClr="000000"/>
                </a:solidFill>
                <a:effectLst/>
                <a:uLnTx/>
                <a:uFillTx/>
                <a:latin typeface="Verdana"/>
                <a:cs typeface="Verdana"/>
              </a:rPr>
              <a:t>In</a:t>
            </a:r>
            <a:r>
              <a:rPr kumimoji="0" lang="en-US" sz="1600" b="0" i="0" u="none" strike="noStrike" kern="0" cap="none" spc="-25"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January</a:t>
            </a:r>
            <a:r>
              <a:rPr kumimoji="0" lang="en-US" sz="1600" b="0" i="0" u="none" strike="noStrike" kern="0" cap="none" spc="-20"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of</a:t>
            </a:r>
            <a:r>
              <a:rPr kumimoji="0" lang="en-US" sz="1600" b="0" i="0" u="none" strike="noStrike" kern="0" cap="none" spc="-25"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2022,</a:t>
            </a:r>
            <a:r>
              <a:rPr kumimoji="0" lang="en-US" sz="1600" b="0" i="0" u="none" strike="noStrike" kern="0" cap="none" spc="-15"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we</a:t>
            </a:r>
            <a:r>
              <a:rPr kumimoji="0" lang="en-US" sz="1600" b="0" i="0" u="none" strike="noStrike" kern="0" cap="none" spc="-15"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advised</a:t>
            </a:r>
            <a:r>
              <a:rPr kumimoji="0" lang="en-US" sz="1600" b="0" i="0" u="none" strike="noStrike" kern="0" cap="none" spc="-25"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the</a:t>
            </a:r>
            <a:r>
              <a:rPr kumimoji="0" lang="en-US" sz="1600" b="0" i="0" u="none" strike="noStrike" kern="0" cap="none" spc="-15"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State</a:t>
            </a:r>
            <a:r>
              <a:rPr kumimoji="0" lang="en-US" sz="1600" b="0" i="0" u="none" strike="noStrike" kern="0" cap="none" spc="-25"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Secretary</a:t>
            </a:r>
            <a:r>
              <a:rPr kumimoji="0" lang="en-US" sz="1600" b="0" i="0" u="none" strike="noStrike" kern="0" cap="none" spc="-30"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of</a:t>
            </a:r>
            <a:r>
              <a:rPr kumimoji="0" lang="en-US" sz="1600" b="0" i="0" u="none" strike="noStrike" kern="0" cap="none" spc="-20"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Mining</a:t>
            </a:r>
            <a:r>
              <a:rPr kumimoji="0" lang="en-US" sz="1600" b="0" i="0" u="none" strike="noStrike" kern="0" cap="none" spc="-40" normalizeH="0" baseline="0" noProof="0">
                <a:ln>
                  <a:noFill/>
                </a:ln>
                <a:solidFill>
                  <a:sysClr val="windowText" lastClr="000000"/>
                </a:solidFill>
                <a:effectLst/>
                <a:uLnTx/>
                <a:uFillTx/>
                <a:latin typeface="Verdana"/>
                <a:cs typeface="Verdana"/>
              </a:rPr>
              <a:t> on </a:t>
            </a:r>
            <a:r>
              <a:rPr kumimoji="0" lang="en-US" sz="1600" b="0" i="0" u="none" strike="noStrike" kern="0" cap="none" spc="0" normalizeH="0" baseline="0" noProof="0">
                <a:ln>
                  <a:noFill/>
                </a:ln>
                <a:solidFill>
                  <a:sysClr val="windowText" lastClr="000000"/>
                </a:solidFill>
                <a:effectLst/>
                <a:uLnTx/>
                <a:uFillTx/>
                <a:latin typeface="Verdana"/>
                <a:cs typeface="Verdana"/>
              </a:rPr>
              <a:t>the</a:t>
            </a:r>
            <a:r>
              <a:rPr kumimoji="0" lang="en-US" sz="1600" b="0" i="0" u="none" strike="noStrike" kern="0" cap="none" spc="-15" normalizeH="0" baseline="0" noProof="0">
                <a:ln>
                  <a:noFill/>
                </a:ln>
                <a:solidFill>
                  <a:sysClr val="windowText" lastClr="000000"/>
                </a:solidFill>
                <a:effectLst/>
                <a:uLnTx/>
                <a:uFillTx/>
                <a:latin typeface="Verdana"/>
                <a:cs typeface="Verdana"/>
              </a:rPr>
              <a:t> </a:t>
            </a:r>
            <a:r>
              <a:rPr kumimoji="0" lang="en-US" sz="1600" b="0" i="0" u="none" strike="noStrike" kern="0" cap="none" spc="-10" normalizeH="0" baseline="0" noProof="0">
                <a:ln>
                  <a:noFill/>
                </a:ln>
                <a:solidFill>
                  <a:sysClr val="windowText" lastClr="000000"/>
                </a:solidFill>
                <a:effectLst/>
                <a:uLnTx/>
                <a:uFillTx/>
                <a:latin typeface="Verdana"/>
                <a:cs typeface="Verdana"/>
              </a:rPr>
              <a:t>necessary </a:t>
            </a:r>
            <a:r>
              <a:rPr kumimoji="0" lang="en-US" sz="1600" b="0" i="0" u="none" strike="noStrike" kern="0" cap="none" spc="0" normalizeH="0" baseline="0" noProof="0">
                <a:ln>
                  <a:noFill/>
                </a:ln>
                <a:solidFill>
                  <a:sysClr val="windowText" lastClr="000000"/>
                </a:solidFill>
                <a:effectLst/>
                <a:uLnTx/>
                <a:uFillTx/>
                <a:latin typeface="Verdana"/>
                <a:cs typeface="Verdana"/>
              </a:rPr>
              <a:t>production</a:t>
            </a:r>
            <a:r>
              <a:rPr kumimoji="0" lang="en-US" sz="1600" b="0" i="0" u="none" strike="noStrike" kern="0" cap="none" spc="-10"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from</a:t>
            </a:r>
            <a:r>
              <a:rPr kumimoji="0" lang="en-US" sz="1600" b="0" i="0" u="none" strike="noStrike" kern="0" cap="none" spc="-30"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the</a:t>
            </a:r>
            <a:r>
              <a:rPr kumimoji="0" lang="en-US" sz="1600" b="0" i="0" u="none" strike="noStrike" kern="0" cap="none" spc="-15"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Groningen</a:t>
            </a:r>
            <a:r>
              <a:rPr kumimoji="0" lang="en-US" sz="1600" b="0" i="0" u="none" strike="noStrike" kern="0" cap="none" spc="-35"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field</a:t>
            </a:r>
            <a:r>
              <a:rPr kumimoji="0" lang="en-US" sz="1600" b="0" i="0" u="none" strike="noStrike" kern="0" cap="none" spc="-10"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for</a:t>
            </a:r>
            <a:r>
              <a:rPr kumimoji="0" lang="en-US" sz="1600" b="0" i="0" u="none" strike="noStrike" kern="0" cap="none" spc="-20"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the</a:t>
            </a:r>
            <a:r>
              <a:rPr kumimoji="0" lang="en-US" sz="1600" b="0" i="0" u="none" strike="noStrike" kern="0" cap="none" spc="-15"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security</a:t>
            </a:r>
            <a:r>
              <a:rPr kumimoji="0" lang="en-US" sz="1600" b="0" i="0" u="none" strike="noStrike" kern="0" cap="none" spc="-40"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of</a:t>
            </a:r>
            <a:r>
              <a:rPr kumimoji="0" lang="en-US" sz="1600" b="0" i="0" u="none" strike="noStrike" kern="0" cap="none" spc="-10"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supply</a:t>
            </a:r>
            <a:r>
              <a:rPr kumimoji="0" lang="en-US" sz="1600" b="0" i="0" u="none" strike="noStrike" kern="0" cap="none" spc="-20"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in</a:t>
            </a:r>
            <a:r>
              <a:rPr kumimoji="0" lang="en-US" sz="1600" b="0" i="0" u="none" strike="noStrike" kern="0" cap="none" spc="-20" normalizeH="0" baseline="0" noProof="0">
                <a:ln>
                  <a:noFill/>
                </a:ln>
                <a:solidFill>
                  <a:sysClr val="windowText" lastClr="000000"/>
                </a:solidFill>
                <a:effectLst/>
                <a:uLnTx/>
                <a:uFillTx/>
                <a:latin typeface="Verdana"/>
                <a:cs typeface="Verdana"/>
              </a:rPr>
              <a:t> </a:t>
            </a:r>
            <a:r>
              <a:rPr kumimoji="0" lang="en-US" sz="1600" b="0" i="0" u="none" strike="noStrike" kern="0" cap="none" spc="-10" normalizeH="0" baseline="0" noProof="0">
                <a:ln>
                  <a:noFill/>
                </a:ln>
                <a:solidFill>
                  <a:sysClr val="windowText" lastClr="000000"/>
                </a:solidFill>
                <a:effectLst/>
                <a:uLnTx/>
                <a:uFillTx/>
                <a:latin typeface="Verdana"/>
                <a:cs typeface="Verdana"/>
              </a:rPr>
              <a:t>2022/23.</a:t>
            </a:r>
            <a:endParaRPr lang="en-US" sz="1600" kern="0" spc="-10">
              <a:solidFill>
                <a:sysClr val="windowText" lastClr="000000"/>
              </a:solidFill>
              <a:latin typeface="Verdana"/>
              <a:cs typeface="Verdana"/>
            </a:endParaRPr>
          </a:p>
          <a:p>
            <a:pPr marL="372110" marR="619125" lvl="0" indent="-360045" defTabSz="914400" eaLnBrk="1" fontAlgn="auto" latinLnBrk="0" hangingPunct="1">
              <a:lnSpc>
                <a:spcPct val="100000"/>
              </a:lnSpc>
              <a:spcBef>
                <a:spcPts val="105"/>
              </a:spcBef>
              <a:spcAft>
                <a:spcPts val="0"/>
              </a:spcAft>
              <a:buClrTx/>
              <a:buSzTx/>
              <a:buFontTx/>
              <a:buChar char="-"/>
              <a:tabLst>
                <a:tab pos="372110" algn="l"/>
              </a:tabLst>
              <a:defRPr/>
            </a:pPr>
            <a:endParaRPr kumimoji="0" lang="en-US" sz="1600" b="0" i="0" u="none" strike="noStrike" kern="0" cap="none" spc="-10" normalizeH="0" baseline="0" noProof="0">
              <a:ln>
                <a:noFill/>
              </a:ln>
              <a:solidFill>
                <a:sysClr val="windowText" lastClr="000000"/>
              </a:solidFill>
              <a:effectLst/>
              <a:uLnTx/>
              <a:uFillTx/>
              <a:latin typeface="Verdana"/>
              <a:cs typeface="Verdana"/>
            </a:endParaRPr>
          </a:p>
          <a:p>
            <a:pPr marL="372110" marR="619125" indent="-360045">
              <a:spcBef>
                <a:spcPts val="105"/>
              </a:spcBef>
              <a:buFontTx/>
              <a:buChar char="-"/>
              <a:tabLst>
                <a:tab pos="372110" algn="l"/>
              </a:tabLst>
              <a:defRPr/>
            </a:pPr>
            <a:r>
              <a:rPr kumimoji="0" lang="nl-NL" sz="1600" b="0" i="0" u="none" strike="noStrike" kern="0" cap="none" spc="0" normalizeH="0" baseline="0" noProof="0">
                <a:ln>
                  <a:noFill/>
                </a:ln>
                <a:solidFill>
                  <a:sysClr val="windowText" lastClr="000000"/>
                </a:solidFill>
                <a:effectLst/>
                <a:uLnTx/>
                <a:uFillTx/>
                <a:latin typeface="Verdana"/>
                <a:cs typeface="Verdana"/>
              </a:rPr>
              <a:t>In</a:t>
            </a:r>
            <a:r>
              <a:rPr kumimoji="0" lang="nl-NL" sz="1600" b="0" i="0" u="none" strike="noStrike" kern="0" cap="none" spc="-25"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February of 2022,</a:t>
            </a:r>
            <a:r>
              <a:rPr kumimoji="0" lang="en-US" sz="1600" b="0" i="0" u="none" strike="noStrike" kern="0" cap="none" spc="-25"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the</a:t>
            </a:r>
            <a:r>
              <a:rPr kumimoji="0" lang="en-US" sz="1600" b="0" i="0" u="none" strike="noStrike" kern="0" cap="none" spc="-25"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situation</a:t>
            </a:r>
            <a:r>
              <a:rPr kumimoji="0" lang="en-US" sz="1600" b="0" i="0" u="none" strike="noStrike" kern="0" cap="none" spc="-45"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changed</a:t>
            </a:r>
            <a:r>
              <a:rPr kumimoji="0" lang="en-US" sz="1600" b="0" i="0" u="none" strike="noStrike" kern="0" cap="none" spc="-45"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drastically</a:t>
            </a:r>
            <a:r>
              <a:rPr kumimoji="0" lang="en-US" sz="1600" b="0" i="0" u="none" strike="noStrike" kern="0" cap="none" spc="-55"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with</a:t>
            </a:r>
            <a:r>
              <a:rPr kumimoji="0" lang="en-US" sz="1600" b="0" i="0" u="none" strike="noStrike" kern="0" cap="none" spc="-30" normalizeH="0" baseline="0" noProof="0">
                <a:ln>
                  <a:noFill/>
                </a:ln>
                <a:solidFill>
                  <a:sysClr val="windowText" lastClr="000000"/>
                </a:solidFill>
                <a:effectLst/>
                <a:uLnTx/>
                <a:uFillTx/>
                <a:latin typeface="Verdana"/>
                <a:cs typeface="Verdana"/>
              </a:rPr>
              <a:t> </a:t>
            </a:r>
            <a:r>
              <a:rPr lang="en-US" sz="1600" kern="0">
                <a:solidFill>
                  <a:sysClr val="windowText" lastClr="000000"/>
                </a:solidFill>
                <a:latin typeface="Verdana"/>
                <a:cs typeface="Verdana"/>
              </a:rPr>
              <a:t>Russia’s invasion of Ukraine and the extreme decrease of Russian supply </a:t>
            </a:r>
          </a:p>
          <a:p>
            <a:pPr marL="12065" marR="619125" lvl="0" defTabSz="914400">
              <a:lnSpc>
                <a:spcPct val="100000"/>
              </a:lnSpc>
              <a:spcBef>
                <a:spcPts val="105"/>
              </a:spcBef>
              <a:spcAft>
                <a:spcPts val="0"/>
              </a:spcAft>
              <a:buClrTx/>
              <a:buSzTx/>
              <a:tabLst>
                <a:tab pos="372110" algn="l"/>
              </a:tabLst>
              <a:defRPr/>
            </a:pPr>
            <a:endParaRPr lang="en-US" sz="1600" kern="0">
              <a:solidFill>
                <a:sysClr val="windowText" lastClr="000000"/>
              </a:solidFill>
              <a:latin typeface="Verdana"/>
              <a:ea typeface="Verdana"/>
              <a:cs typeface="Verdana"/>
            </a:endParaRPr>
          </a:p>
          <a:p>
            <a:pPr marL="372110" marR="619125" lvl="0" indent="-360045" defTabSz="914400" eaLnBrk="1" fontAlgn="auto" latinLnBrk="0" hangingPunct="1">
              <a:lnSpc>
                <a:spcPct val="100000"/>
              </a:lnSpc>
              <a:spcBef>
                <a:spcPts val="105"/>
              </a:spcBef>
              <a:spcAft>
                <a:spcPts val="0"/>
              </a:spcAft>
              <a:buClrTx/>
              <a:buSzTx/>
              <a:buFontTx/>
              <a:buChar char="-"/>
              <a:tabLst>
                <a:tab pos="372110" algn="l"/>
              </a:tabLst>
              <a:defRPr/>
            </a:pPr>
            <a:r>
              <a:rPr kumimoji="0" lang="en-US" sz="1600" b="0" i="0" u="none" strike="noStrike" kern="0" cap="none" spc="0" normalizeH="0" baseline="0" noProof="0">
                <a:ln>
                  <a:noFill/>
                </a:ln>
                <a:solidFill>
                  <a:sysClr val="windowText" lastClr="000000"/>
                </a:solidFill>
                <a:effectLst/>
                <a:uLnTx/>
                <a:uFillTx/>
                <a:latin typeface="Verdana"/>
                <a:cs typeface="Verdana"/>
              </a:rPr>
              <a:t>Because</a:t>
            </a:r>
            <a:r>
              <a:rPr kumimoji="0" lang="en-US" sz="1600" b="0" i="0" u="none" strike="noStrike" kern="0" cap="none" spc="5"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of</a:t>
            </a:r>
            <a:r>
              <a:rPr kumimoji="0" lang="en-US" sz="1600" b="0" i="0" u="none" strike="noStrike" kern="0" cap="none" spc="-20"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the</a:t>
            </a:r>
            <a:r>
              <a:rPr kumimoji="0" lang="en-US" sz="1600" b="0" i="0" u="none" strike="noStrike" kern="0" cap="none" spc="-15"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insecure situation,</a:t>
            </a:r>
            <a:r>
              <a:rPr kumimoji="0" lang="en-US" sz="1600" b="0" i="0" u="none" strike="noStrike" kern="0" cap="none" spc="-25"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GTS,</a:t>
            </a:r>
            <a:r>
              <a:rPr kumimoji="0" lang="en-US" sz="1600" b="0" i="0" u="none" strike="noStrike" kern="0" cap="none" spc="-10"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TNO</a:t>
            </a:r>
            <a:r>
              <a:rPr lang="en-US" sz="1600" kern="0" spc="-25">
                <a:solidFill>
                  <a:sysClr val="windowText" lastClr="000000"/>
                </a:solidFill>
                <a:latin typeface="Verdana"/>
                <a:cs typeface="Verdana"/>
              </a:rPr>
              <a:t> a</a:t>
            </a:r>
            <a:r>
              <a:rPr lang="en-US" sz="1600" kern="0">
                <a:solidFill>
                  <a:sysClr val="windowText" lastClr="000000"/>
                </a:solidFill>
                <a:latin typeface="Verdana"/>
                <a:cs typeface="Verdana"/>
              </a:rPr>
              <a:t>nd</a:t>
            </a:r>
            <a:r>
              <a:rPr kumimoji="0" lang="en-US" sz="1600" b="0" i="0" u="none" strike="noStrike" kern="0" cap="none" spc="-15"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the</a:t>
            </a:r>
            <a:r>
              <a:rPr kumimoji="0" lang="en-US" sz="1600" b="0" i="0" u="none" strike="noStrike" kern="0" cap="none" spc="-10"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err="1">
                <a:ln>
                  <a:noFill/>
                </a:ln>
                <a:solidFill>
                  <a:sysClr val="windowText" lastClr="000000"/>
                </a:solidFill>
                <a:effectLst/>
                <a:uLnTx/>
                <a:uFillTx/>
                <a:latin typeface="Verdana"/>
                <a:cs typeface="Verdana"/>
              </a:rPr>
              <a:t>Mijnraad</a:t>
            </a:r>
            <a:r>
              <a:rPr kumimoji="0" lang="en-US" sz="1600" b="0" i="0" u="none" strike="noStrike" kern="0" cap="none" spc="-30"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advised</a:t>
            </a:r>
            <a:r>
              <a:rPr kumimoji="0" lang="en-US" sz="1600" b="0" i="0" u="none" strike="noStrike" kern="0" cap="none" spc="-15"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not</a:t>
            </a:r>
            <a:r>
              <a:rPr kumimoji="0" lang="en-US" sz="1600" b="0" i="0" u="none" strike="noStrike" kern="0" cap="none" spc="-5"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to</a:t>
            </a:r>
            <a:r>
              <a:rPr kumimoji="0" lang="en-US" sz="1600" b="0" i="0" u="none" strike="noStrike" kern="0" cap="none" spc="-15"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close</a:t>
            </a:r>
            <a:r>
              <a:rPr kumimoji="0" lang="en-US" sz="1600" b="0" i="0" u="none" strike="noStrike" kern="0" cap="none" spc="-10"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any</a:t>
            </a:r>
            <a:r>
              <a:rPr kumimoji="0" lang="en-US" sz="1600" b="0" i="0" u="none" strike="noStrike" kern="0" cap="none" spc="-20"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production</a:t>
            </a:r>
            <a:r>
              <a:rPr kumimoji="0" lang="en-US" sz="1600" b="0" i="0" u="none" strike="noStrike" kern="0" cap="none" spc="15"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locations</a:t>
            </a:r>
            <a:r>
              <a:rPr kumimoji="0" lang="en-US" sz="1600" b="0" i="0" u="none" strike="noStrike" kern="0" cap="none" spc="-5"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on</a:t>
            </a:r>
            <a:r>
              <a:rPr kumimoji="0" lang="en-US" sz="1600" b="0" i="0" u="none" strike="noStrike" kern="0" cap="none" spc="-15" normalizeH="0" baseline="0" noProof="0">
                <a:ln>
                  <a:noFill/>
                </a:ln>
                <a:solidFill>
                  <a:sysClr val="windowText" lastClr="000000"/>
                </a:solidFill>
                <a:effectLst/>
                <a:uLnTx/>
                <a:uFillTx/>
                <a:latin typeface="Verdana"/>
                <a:cs typeface="Verdana"/>
              </a:rPr>
              <a:t> </a:t>
            </a:r>
            <a:r>
              <a:rPr kumimoji="0" lang="en-US" sz="1600" b="0" i="0" u="none" strike="noStrike" kern="0" cap="none" spc="-25" normalizeH="0" baseline="0" noProof="0">
                <a:ln>
                  <a:noFill/>
                </a:ln>
                <a:solidFill>
                  <a:sysClr val="windowText" lastClr="000000"/>
                </a:solidFill>
                <a:effectLst/>
                <a:uLnTx/>
                <a:uFillTx/>
                <a:latin typeface="Verdana"/>
                <a:cs typeface="Verdana"/>
              </a:rPr>
              <a:t>the </a:t>
            </a:r>
            <a:r>
              <a:rPr kumimoji="0" lang="en-US" sz="1600" b="0" i="0" u="none" strike="noStrike" kern="0" cap="none" spc="0" normalizeH="0" baseline="0" noProof="0">
                <a:ln>
                  <a:noFill/>
                </a:ln>
                <a:solidFill>
                  <a:sysClr val="windowText" lastClr="000000"/>
                </a:solidFill>
                <a:effectLst/>
                <a:uLnTx/>
                <a:uFillTx/>
                <a:latin typeface="Verdana"/>
                <a:cs typeface="Verdana"/>
              </a:rPr>
              <a:t>Groningen</a:t>
            </a:r>
            <a:r>
              <a:rPr kumimoji="0" lang="en-US" sz="1600" b="0" i="0" u="none" strike="noStrike" kern="0" cap="none" spc="10"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field</a:t>
            </a:r>
            <a:r>
              <a:rPr kumimoji="0" lang="en-US" sz="1600" b="0" i="0" u="none" strike="noStrike" kern="0" cap="none" spc="-40"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in</a:t>
            </a:r>
            <a:r>
              <a:rPr kumimoji="0" lang="en-US" sz="1600" b="0" i="0" u="none" strike="noStrike" kern="0" cap="none" spc="-20"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the</a:t>
            </a:r>
            <a:r>
              <a:rPr kumimoji="0" lang="en-US" sz="1600" b="0" i="0" u="none" strike="noStrike" kern="0" cap="none" spc="-10"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winter</a:t>
            </a:r>
            <a:r>
              <a:rPr kumimoji="0" lang="en-US" sz="1600" b="0" i="0" u="none" strike="noStrike" kern="0" cap="none" spc="-30"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of</a:t>
            </a:r>
            <a:r>
              <a:rPr kumimoji="0" lang="en-US" sz="1600" b="0" i="0" u="none" strike="noStrike" kern="0" cap="none" spc="-5" normalizeH="0" baseline="0" noProof="0">
                <a:ln>
                  <a:noFill/>
                </a:ln>
                <a:solidFill>
                  <a:sysClr val="windowText" lastClr="000000"/>
                </a:solidFill>
                <a:effectLst/>
                <a:uLnTx/>
                <a:uFillTx/>
                <a:latin typeface="Verdana"/>
                <a:cs typeface="Verdana"/>
              </a:rPr>
              <a:t> </a:t>
            </a:r>
            <a:r>
              <a:rPr kumimoji="0" lang="en-US" sz="1600" b="0" i="0" u="none" strike="noStrike" kern="0" cap="none" spc="-10" normalizeH="0" baseline="0" noProof="0">
                <a:ln>
                  <a:noFill/>
                </a:ln>
                <a:solidFill>
                  <a:sysClr val="windowText" lastClr="000000"/>
                </a:solidFill>
                <a:effectLst/>
                <a:uLnTx/>
                <a:uFillTx/>
                <a:latin typeface="Verdana"/>
                <a:cs typeface="Verdana"/>
              </a:rPr>
              <a:t>2022/23</a:t>
            </a:r>
            <a:endParaRPr kumimoji="0" lang="en-US" sz="1600" b="0" i="0" u="none" strike="noStrike" kern="0" cap="none" spc="-30" normalizeH="0" baseline="0" noProof="0">
              <a:ln>
                <a:noFill/>
              </a:ln>
              <a:solidFill>
                <a:sysClr val="windowText" lastClr="000000"/>
              </a:solidFill>
              <a:effectLst/>
              <a:uLnTx/>
              <a:uFillTx/>
              <a:latin typeface="Verdana"/>
              <a:cs typeface="Verdana"/>
            </a:endParaRPr>
          </a:p>
          <a:p>
            <a:pPr marL="372110" marR="0" lvl="0" indent="-359410" defTabSz="914400" eaLnBrk="1" fontAlgn="auto" latinLnBrk="0" hangingPunct="1">
              <a:lnSpc>
                <a:spcPct val="100000"/>
              </a:lnSpc>
              <a:spcBef>
                <a:spcPts val="1005"/>
              </a:spcBef>
              <a:spcAft>
                <a:spcPts val="0"/>
              </a:spcAft>
              <a:buClrTx/>
              <a:buSzTx/>
              <a:buFontTx/>
              <a:buChar char="-"/>
              <a:tabLst>
                <a:tab pos="372110" algn="l"/>
              </a:tabLst>
              <a:defRPr/>
            </a:pPr>
            <a:r>
              <a:rPr kumimoji="0" lang="en-US" sz="1600" b="0" i="0" u="none" strike="noStrike" kern="0" cap="none" spc="0" normalizeH="0" baseline="0" noProof="0">
                <a:ln>
                  <a:noFill/>
                </a:ln>
                <a:solidFill>
                  <a:sysClr val="windowText" lastClr="000000"/>
                </a:solidFill>
                <a:effectLst/>
                <a:uLnTx/>
                <a:uFillTx/>
                <a:latin typeface="Verdana"/>
                <a:cs typeface="Verdana"/>
              </a:rPr>
              <a:t>The</a:t>
            </a:r>
            <a:r>
              <a:rPr kumimoji="0" lang="en-US" sz="1600" b="0" i="0" u="none" strike="noStrike" kern="0" cap="none" spc="-5"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State secretary</a:t>
            </a:r>
            <a:r>
              <a:rPr kumimoji="0" lang="en-US" sz="1600" b="0" i="0" u="none" strike="noStrike" kern="0" cap="none" spc="-20"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followed</a:t>
            </a:r>
            <a:r>
              <a:rPr kumimoji="0" lang="en-US" sz="1600" b="0" i="0" u="none" strike="noStrike" kern="0" cap="none" spc="-15"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this</a:t>
            </a:r>
            <a:r>
              <a:rPr kumimoji="0" lang="en-US" sz="1600" b="0" i="0" u="none" strike="noStrike" kern="0" cap="none" spc="-10"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advice</a:t>
            </a:r>
            <a:r>
              <a:rPr kumimoji="0" lang="en-US" sz="1600" b="0" i="0" u="none" strike="noStrike" kern="0" cap="none" spc="-10"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in</a:t>
            </a:r>
            <a:r>
              <a:rPr kumimoji="0" lang="en-US" sz="1600" b="0" i="0" u="none" strike="noStrike" kern="0" cap="none" spc="-15"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the</a:t>
            </a:r>
            <a:r>
              <a:rPr kumimoji="0" lang="en-US" sz="1600" b="0" i="0" u="none" strike="noStrike" kern="0" cap="none" spc="10"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decree</a:t>
            </a:r>
            <a:r>
              <a:rPr kumimoji="0" lang="en-US" sz="1600" b="0" i="0" u="none" strike="noStrike" kern="0" cap="none" spc="-5" normalizeH="0" baseline="0" noProof="0">
                <a:ln>
                  <a:noFill/>
                </a:ln>
                <a:solidFill>
                  <a:sysClr val="windowText" lastClr="000000"/>
                </a:solidFill>
                <a:effectLst/>
                <a:uLnTx/>
                <a:uFillTx/>
                <a:latin typeface="Verdana"/>
                <a:cs typeface="Verdana"/>
              </a:rPr>
              <a:t> </a:t>
            </a:r>
            <a:r>
              <a:rPr kumimoji="0" lang="en-US" sz="1600" b="0" i="0" u="none" strike="noStrike" kern="0" cap="none" spc="-10" normalizeH="0" baseline="0" noProof="0">
                <a:ln>
                  <a:noFill/>
                </a:ln>
                <a:solidFill>
                  <a:sysClr val="windowText" lastClr="000000"/>
                </a:solidFill>
                <a:effectLst/>
                <a:uLnTx/>
                <a:uFillTx/>
                <a:latin typeface="Verdana"/>
                <a:cs typeface="Verdana"/>
              </a:rPr>
              <a:t>(“</a:t>
            </a:r>
            <a:r>
              <a:rPr kumimoji="0" lang="en-US" sz="1600" b="0" i="0" u="none" strike="noStrike" kern="0" cap="none" spc="-10" normalizeH="0" baseline="0" noProof="0" err="1">
                <a:ln>
                  <a:noFill/>
                </a:ln>
                <a:solidFill>
                  <a:sysClr val="windowText" lastClr="000000"/>
                </a:solidFill>
                <a:effectLst/>
                <a:uLnTx/>
                <a:uFillTx/>
                <a:latin typeface="Verdana"/>
                <a:cs typeface="Verdana"/>
              </a:rPr>
              <a:t>Vaststellingsbesluit</a:t>
            </a:r>
            <a:r>
              <a:rPr kumimoji="0" lang="en-US" sz="1600" b="0" i="0" u="none" strike="noStrike" kern="0" cap="none" spc="-10" normalizeH="0" baseline="0" noProof="0">
                <a:ln>
                  <a:noFill/>
                </a:ln>
                <a:solidFill>
                  <a:sysClr val="windowText" lastClr="000000"/>
                </a:solidFill>
                <a:effectLst/>
                <a:uLnTx/>
                <a:uFillTx/>
                <a:latin typeface="Verdana"/>
                <a:cs typeface="Verdana"/>
              </a:rPr>
              <a:t>”)</a:t>
            </a:r>
            <a:r>
              <a:rPr kumimoji="0" lang="en-US" sz="1600" b="0" i="0" u="none" strike="noStrike" kern="0" cap="none" spc="-45" normalizeH="0" baseline="0" noProof="0">
                <a:ln>
                  <a:noFill/>
                </a:ln>
                <a:solidFill>
                  <a:sysClr val="windowText" lastClr="000000"/>
                </a:solidFill>
                <a:effectLst/>
                <a:uLnTx/>
                <a:uFillTx/>
                <a:latin typeface="Verdana"/>
                <a:cs typeface="Verdana"/>
              </a:rPr>
              <a:t> </a:t>
            </a:r>
            <a:r>
              <a:rPr kumimoji="0" lang="en-US" sz="1600" b="0" i="0" u="none" strike="noStrike" kern="0" cap="none" spc="-25" normalizeH="0" baseline="0" noProof="0">
                <a:ln>
                  <a:noFill/>
                </a:ln>
                <a:solidFill>
                  <a:sysClr val="windowText" lastClr="000000"/>
                </a:solidFill>
                <a:effectLst/>
                <a:uLnTx/>
                <a:uFillTx/>
                <a:latin typeface="Verdana"/>
                <a:cs typeface="Verdana"/>
              </a:rPr>
              <a:t>in </a:t>
            </a:r>
            <a:r>
              <a:rPr kumimoji="0" lang="en-US" sz="1600" b="0" i="0" u="none" strike="noStrike" kern="0" cap="none" spc="0" normalizeH="0" baseline="0" noProof="0">
                <a:ln>
                  <a:noFill/>
                </a:ln>
                <a:solidFill>
                  <a:sysClr val="windowText" lastClr="000000"/>
                </a:solidFill>
                <a:effectLst/>
                <a:uLnTx/>
                <a:uFillTx/>
                <a:latin typeface="Verdana"/>
                <a:cs typeface="Verdana"/>
              </a:rPr>
              <a:t>September</a:t>
            </a:r>
            <a:r>
              <a:rPr kumimoji="0" lang="en-US" sz="1600" b="0" i="0" u="none" strike="noStrike" kern="0" cap="none" spc="-20" normalizeH="0" baseline="0" noProof="0">
                <a:ln>
                  <a:noFill/>
                </a:ln>
                <a:solidFill>
                  <a:sysClr val="windowText" lastClr="000000"/>
                </a:solidFill>
                <a:effectLst/>
                <a:uLnTx/>
                <a:uFillTx/>
                <a:latin typeface="Verdana"/>
                <a:cs typeface="Verdana"/>
              </a:rPr>
              <a:t> </a:t>
            </a:r>
            <a:r>
              <a:rPr kumimoji="0" lang="en-US" sz="1600" b="0" i="0" u="none" strike="noStrike" kern="0" cap="none" spc="-10" normalizeH="0" baseline="0" noProof="0">
                <a:ln>
                  <a:noFill/>
                </a:ln>
                <a:solidFill>
                  <a:sysClr val="windowText" lastClr="000000"/>
                </a:solidFill>
                <a:effectLst/>
                <a:uLnTx/>
                <a:uFillTx/>
                <a:latin typeface="Verdana"/>
                <a:cs typeface="Verdana"/>
              </a:rPr>
              <a:t>2022.</a:t>
            </a:r>
            <a:endParaRPr kumimoji="0" lang="en-US" sz="1600" b="0" i="0" u="none" strike="noStrike" kern="0" cap="none" spc="0" normalizeH="0" baseline="0" noProof="0">
              <a:ln>
                <a:noFill/>
              </a:ln>
              <a:solidFill>
                <a:sysClr val="windowText" lastClr="000000"/>
              </a:solidFill>
              <a:effectLst/>
              <a:uLnTx/>
              <a:uFillTx/>
              <a:latin typeface="Verdana"/>
              <a:cs typeface="Verdana"/>
            </a:endParaRPr>
          </a:p>
          <a:p>
            <a:pPr marL="372110" marR="10795" lvl="0" indent="-360045" defTabSz="914400" eaLnBrk="1" fontAlgn="auto" latinLnBrk="0" hangingPunct="1">
              <a:lnSpc>
                <a:spcPct val="100000"/>
              </a:lnSpc>
              <a:spcBef>
                <a:spcPts val="994"/>
              </a:spcBef>
              <a:spcAft>
                <a:spcPts val="0"/>
              </a:spcAft>
              <a:buClrTx/>
              <a:buSzTx/>
              <a:buFontTx/>
              <a:buChar char="-"/>
              <a:tabLst>
                <a:tab pos="372110" algn="l"/>
              </a:tabLst>
              <a:defRPr/>
            </a:pPr>
            <a:r>
              <a:rPr kumimoji="0" lang="en-US" sz="1600" b="0" i="0" u="none" strike="noStrike" kern="0" cap="none" spc="0" normalizeH="0" baseline="0" noProof="0">
                <a:ln>
                  <a:noFill/>
                </a:ln>
                <a:solidFill>
                  <a:sysClr val="windowText" lastClr="000000"/>
                </a:solidFill>
                <a:effectLst/>
                <a:uLnTx/>
                <a:uFillTx/>
                <a:latin typeface="Verdana"/>
                <a:cs typeface="Verdana"/>
              </a:rPr>
              <a:t>In</a:t>
            </a:r>
            <a:r>
              <a:rPr kumimoji="0" lang="en-US" sz="1600" b="0" i="0" u="none" strike="noStrike" kern="0" cap="none" spc="-25"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January</a:t>
            </a:r>
            <a:r>
              <a:rPr kumimoji="0" lang="en-US" sz="1600" b="0" i="0" u="none" strike="noStrike" kern="0" cap="none" spc="-25"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2023,</a:t>
            </a:r>
            <a:r>
              <a:rPr kumimoji="0" lang="en-US" sz="1600" b="0" i="0" u="none" strike="noStrike" kern="0" cap="none" spc="-20"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we</a:t>
            </a:r>
            <a:r>
              <a:rPr kumimoji="0" lang="en-US" sz="1600" b="0" i="0" u="none" strike="noStrike" kern="0" cap="none" spc="-15"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advised</a:t>
            </a:r>
            <a:r>
              <a:rPr kumimoji="0" lang="en-US" sz="1600" b="0" i="0" u="none" strike="noStrike" kern="0" cap="none" spc="-20"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the</a:t>
            </a:r>
            <a:r>
              <a:rPr kumimoji="0" lang="en-US" sz="1600" b="0" i="0" u="none" strike="noStrike" kern="0" cap="none" spc="-20"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State</a:t>
            </a:r>
            <a:r>
              <a:rPr kumimoji="0" lang="en-US" sz="1600" b="0" i="0" u="none" strike="noStrike" kern="0" cap="none" spc="-25"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Secretary</a:t>
            </a:r>
            <a:r>
              <a:rPr kumimoji="0" lang="en-US" sz="1600" b="0" i="0" u="none" strike="noStrike" kern="0" cap="none" spc="-35"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of</a:t>
            </a:r>
            <a:r>
              <a:rPr kumimoji="0" lang="en-US" sz="1600" b="0" i="0" u="none" strike="noStrike" kern="0" cap="none" spc="-20"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Mining</a:t>
            </a:r>
            <a:r>
              <a:rPr kumimoji="0" lang="en-US" sz="1600" b="0" i="0" u="none" strike="noStrike" kern="0" cap="none" spc="-40"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on</a:t>
            </a:r>
            <a:r>
              <a:rPr kumimoji="0" lang="en-US" sz="1600" b="0" i="0" u="none" strike="noStrike" kern="0" cap="none" spc="-15"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the</a:t>
            </a:r>
            <a:r>
              <a:rPr kumimoji="0" lang="en-US" sz="1600" b="0" i="0" u="none" strike="noStrike" kern="0" cap="none" spc="-15" normalizeH="0" baseline="0" noProof="0">
                <a:ln>
                  <a:noFill/>
                </a:ln>
                <a:solidFill>
                  <a:sysClr val="windowText" lastClr="000000"/>
                </a:solidFill>
                <a:effectLst/>
                <a:uLnTx/>
                <a:uFillTx/>
                <a:latin typeface="Verdana"/>
                <a:cs typeface="Verdana"/>
              </a:rPr>
              <a:t> </a:t>
            </a:r>
            <a:r>
              <a:rPr kumimoji="0" lang="en-US" sz="1600" b="0" i="0" u="none" strike="noStrike" kern="0" cap="none" spc="-10" normalizeH="0" baseline="0" noProof="0">
                <a:ln>
                  <a:noFill/>
                </a:ln>
                <a:solidFill>
                  <a:sysClr val="windowText" lastClr="000000"/>
                </a:solidFill>
                <a:effectLst/>
                <a:uLnTx/>
                <a:uFillTx/>
                <a:latin typeface="Verdana"/>
                <a:cs typeface="Verdana"/>
              </a:rPr>
              <a:t>necessary</a:t>
            </a:r>
            <a:r>
              <a:rPr kumimoji="0" lang="en-US" sz="1600" b="0" i="0" u="none" strike="noStrike" kern="0" cap="none" spc="500"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production</a:t>
            </a:r>
            <a:r>
              <a:rPr kumimoji="0" lang="en-US" sz="1600" b="0" i="0" u="none" strike="noStrike" kern="0" cap="none" spc="-15"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from</a:t>
            </a:r>
            <a:r>
              <a:rPr kumimoji="0" lang="en-US" sz="1600" b="0" i="0" u="none" strike="noStrike" kern="0" cap="none" spc="-40"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the</a:t>
            </a:r>
            <a:r>
              <a:rPr kumimoji="0" lang="en-US" sz="1600" b="0" i="0" u="none" strike="noStrike" kern="0" cap="none" spc="-25"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Groningen</a:t>
            </a:r>
            <a:r>
              <a:rPr kumimoji="0" lang="en-US" sz="1600" b="0" i="0" u="none" strike="noStrike" kern="0" cap="none" spc="-35"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field</a:t>
            </a:r>
            <a:r>
              <a:rPr kumimoji="0" lang="en-US" sz="1600" b="0" i="0" u="none" strike="noStrike" kern="0" cap="none" spc="-20"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for</a:t>
            </a:r>
            <a:r>
              <a:rPr kumimoji="0" lang="en-US" sz="1600" b="0" i="0" u="none" strike="noStrike" kern="0" cap="none" spc="-30"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the</a:t>
            </a:r>
            <a:r>
              <a:rPr kumimoji="0" lang="en-US" sz="1600" b="0" i="0" u="none" strike="noStrike" kern="0" cap="none" spc="-25"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security</a:t>
            </a:r>
            <a:r>
              <a:rPr kumimoji="0" lang="en-US" sz="1600" b="0" i="0" u="none" strike="noStrike" kern="0" cap="none" spc="-40"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of</a:t>
            </a:r>
            <a:r>
              <a:rPr kumimoji="0" lang="en-US" sz="1600" b="0" i="0" u="none" strike="noStrike" kern="0" cap="none" spc="-20"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supply</a:t>
            </a:r>
            <a:r>
              <a:rPr kumimoji="0" lang="en-US" sz="1600" b="0" i="0" u="none" strike="noStrike" kern="0" cap="none" spc="-30"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in</a:t>
            </a:r>
            <a:r>
              <a:rPr kumimoji="0" lang="en-US" sz="1600" b="0" i="0" u="none" strike="noStrike" kern="0" cap="none" spc="-25"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2023/24.</a:t>
            </a:r>
            <a:r>
              <a:rPr kumimoji="0" lang="en-US" sz="1600" b="0" i="0" u="none" strike="noStrike" kern="0" cap="none" spc="-25"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For</a:t>
            </a:r>
            <a:r>
              <a:rPr kumimoji="0" lang="en-US" sz="1600" b="0" i="0" u="none" strike="noStrike" kern="0" cap="none" spc="-30"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security</a:t>
            </a:r>
            <a:r>
              <a:rPr kumimoji="0" lang="en-US" sz="1600" b="0" i="0" u="none" strike="noStrike" kern="0" cap="none" spc="-40" normalizeH="0" baseline="0" noProof="0">
                <a:ln>
                  <a:noFill/>
                </a:ln>
                <a:solidFill>
                  <a:sysClr val="windowText" lastClr="000000"/>
                </a:solidFill>
                <a:effectLst/>
                <a:uLnTx/>
                <a:uFillTx/>
                <a:latin typeface="Verdana"/>
                <a:cs typeface="Verdana"/>
              </a:rPr>
              <a:t> </a:t>
            </a:r>
            <a:r>
              <a:rPr kumimoji="0" lang="en-US" sz="1600" b="0" i="0" u="none" strike="noStrike" kern="0" cap="none" spc="-25" normalizeH="0" baseline="0" noProof="0">
                <a:ln>
                  <a:noFill/>
                </a:ln>
                <a:solidFill>
                  <a:sysClr val="windowText" lastClr="000000"/>
                </a:solidFill>
                <a:effectLst/>
                <a:uLnTx/>
                <a:uFillTx/>
                <a:latin typeface="Verdana"/>
                <a:cs typeface="Verdana"/>
              </a:rPr>
              <a:t>of </a:t>
            </a:r>
            <a:r>
              <a:rPr kumimoji="0" lang="en-US" sz="1600" b="0" i="0" u="none" strike="noStrike" kern="0" cap="none" spc="-10" normalizeH="0" baseline="0" noProof="0">
                <a:ln>
                  <a:noFill/>
                </a:ln>
                <a:solidFill>
                  <a:sysClr val="windowText" lastClr="000000"/>
                </a:solidFill>
                <a:effectLst/>
                <a:uLnTx/>
                <a:uFillTx/>
                <a:latin typeface="Verdana"/>
                <a:cs typeface="Verdana"/>
              </a:rPr>
              <a:t>supply,</a:t>
            </a:r>
            <a:r>
              <a:rPr kumimoji="0" lang="en-US" sz="1600" b="0" i="0" u="none" strike="noStrike" kern="0" cap="none" spc="-35" normalizeH="0" baseline="0" noProof="0">
                <a:ln>
                  <a:noFill/>
                </a:ln>
                <a:solidFill>
                  <a:sysClr val="windowText" lastClr="000000"/>
                </a:solidFill>
                <a:effectLst/>
                <a:uLnTx/>
                <a:uFillTx/>
                <a:latin typeface="Verdana"/>
                <a:cs typeface="Verdana"/>
              </a:rPr>
              <a:t> the availability of </a:t>
            </a:r>
            <a:r>
              <a:rPr kumimoji="0" lang="en-US" sz="1600" b="0" i="0" u="none" strike="noStrike" kern="0" cap="none" spc="0" normalizeH="0" baseline="0" noProof="0">
                <a:ln>
                  <a:noFill/>
                </a:ln>
                <a:solidFill>
                  <a:sysClr val="windowText" lastClr="000000"/>
                </a:solidFill>
                <a:effectLst/>
                <a:uLnTx/>
                <a:uFillTx/>
                <a:latin typeface="Verdana"/>
                <a:cs typeface="Verdana"/>
              </a:rPr>
              <a:t>all</a:t>
            </a:r>
            <a:r>
              <a:rPr kumimoji="0" lang="en-US" sz="1600" b="0" i="0" u="none" strike="noStrike" kern="0" cap="none" spc="-20"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eleven</a:t>
            </a:r>
            <a:r>
              <a:rPr kumimoji="0" lang="en-US" sz="1600" b="0" i="0" u="none" strike="noStrike" kern="0" cap="none" spc="-25"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production</a:t>
            </a:r>
            <a:r>
              <a:rPr kumimoji="0" lang="en-US" sz="1600" b="0" i="0" u="none" strike="noStrike" kern="0" cap="none" spc="-25"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locations</a:t>
            </a:r>
            <a:r>
              <a:rPr kumimoji="0" lang="en-US" sz="1600" b="0" i="0" u="none" strike="noStrike" kern="0" cap="none" spc="-45"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on</a:t>
            </a:r>
            <a:r>
              <a:rPr kumimoji="0" lang="en-US" sz="1600" b="0" i="0" u="none" strike="noStrike" kern="0" cap="none" spc="-25"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the</a:t>
            </a:r>
            <a:r>
              <a:rPr kumimoji="0" lang="en-US" sz="1600" b="0" i="0" u="none" strike="noStrike" kern="0" cap="none" spc="-25"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Groningen</a:t>
            </a:r>
            <a:r>
              <a:rPr kumimoji="0" lang="en-US" sz="1600" b="0" i="0" u="none" strike="noStrike" kern="0" cap="none" spc="-35"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field</a:t>
            </a:r>
            <a:r>
              <a:rPr kumimoji="0" lang="en-US" sz="1600" b="0" i="0" u="none" strike="noStrike" kern="0" cap="none" spc="-35"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is</a:t>
            </a:r>
            <a:r>
              <a:rPr kumimoji="0" lang="nl-NL" sz="1600" b="0" i="0" u="none" strike="noStrike" kern="0" cap="none" spc="0" normalizeH="0" baseline="0" noProof="0">
                <a:ln>
                  <a:noFill/>
                </a:ln>
                <a:solidFill>
                  <a:sysClr val="windowText" lastClr="000000"/>
                </a:solidFill>
                <a:effectLst/>
                <a:uLnTx/>
                <a:uFillTx/>
                <a:latin typeface="Verdana"/>
                <a:cs typeface="Verdana"/>
              </a:rPr>
              <a:t> </a:t>
            </a:r>
            <a:r>
              <a:rPr kumimoji="0" lang="nl-NL" sz="1600" b="0" i="0" u="none" strike="noStrike" kern="0" cap="none" spc="-10" normalizeH="0" baseline="0" noProof="0" err="1">
                <a:ln>
                  <a:noFill/>
                </a:ln>
                <a:solidFill>
                  <a:sysClr val="windowText" lastClr="000000"/>
                </a:solidFill>
                <a:effectLst/>
                <a:uLnTx/>
                <a:uFillTx/>
                <a:latin typeface="Verdana"/>
                <a:cs typeface="Verdana"/>
              </a:rPr>
              <a:t>needed</a:t>
            </a:r>
            <a:r>
              <a:rPr kumimoji="0" lang="nl-NL" sz="1600" b="0" i="0" u="none" strike="noStrike" kern="0" cap="none" spc="-10" normalizeH="0" baseline="0" noProof="0">
                <a:ln>
                  <a:noFill/>
                </a:ln>
                <a:solidFill>
                  <a:sysClr val="windowText" lastClr="000000"/>
                </a:solidFill>
                <a:effectLst/>
                <a:uLnTx/>
                <a:uFillTx/>
                <a:latin typeface="Verdana"/>
                <a:cs typeface="Verdana"/>
              </a:rPr>
              <a:t>.</a:t>
            </a:r>
            <a:endParaRPr kumimoji="0" lang="nl-NL" sz="1600" b="0" i="0" u="none" strike="noStrike" kern="0" cap="none" spc="0" normalizeH="0" baseline="0" noProof="0">
              <a:ln>
                <a:noFill/>
              </a:ln>
              <a:solidFill>
                <a:sysClr val="windowText" lastClr="000000"/>
              </a:solidFill>
              <a:effectLst/>
              <a:uLnTx/>
              <a:uFillTx/>
              <a:latin typeface="Verdana"/>
              <a:cs typeface="Verdana"/>
            </a:endParaRPr>
          </a:p>
        </p:txBody>
      </p:sp>
      <p:sp>
        <p:nvSpPr>
          <p:cNvPr id="6" name="object 6"/>
          <p:cNvSpPr txBox="1"/>
          <p:nvPr/>
        </p:nvSpPr>
        <p:spPr>
          <a:xfrm>
            <a:off x="6054344" y="464565"/>
            <a:ext cx="889635" cy="147955"/>
          </a:xfrm>
          <a:prstGeom prst="rect">
            <a:avLst/>
          </a:prstGeom>
        </p:spPr>
        <p:txBody>
          <a:bodyPr vert="horz" wrap="square" lIns="0" tIns="13335" rIns="0" bIns="0" rtlCol="0">
            <a:spAutoFit/>
          </a:bodyPr>
          <a:lstStyle/>
          <a:p>
            <a:pPr marL="12700" marR="0" lvl="0" indent="0" defTabSz="914400" eaLnBrk="1" fontAlgn="auto" latinLnBrk="0" hangingPunct="1">
              <a:lnSpc>
                <a:spcPct val="100000"/>
              </a:lnSpc>
              <a:spcBef>
                <a:spcPts val="105"/>
              </a:spcBef>
              <a:spcAft>
                <a:spcPts val="0"/>
              </a:spcAft>
              <a:buClrTx/>
              <a:buSzTx/>
              <a:buFontTx/>
              <a:buNone/>
              <a:tabLst/>
              <a:defRPr/>
            </a:pPr>
            <a:r>
              <a:rPr kumimoji="0" sz="800" b="0" i="0" u="none" strike="noStrike" kern="0" cap="none" spc="0" normalizeH="0" baseline="0" noProof="0">
                <a:ln>
                  <a:noFill/>
                </a:ln>
                <a:solidFill>
                  <a:sysClr val="windowText" lastClr="000000"/>
                </a:solidFill>
                <a:effectLst/>
                <a:uLnTx/>
                <a:uFillTx/>
                <a:latin typeface="Verdana"/>
                <a:cs typeface="Verdana"/>
              </a:rPr>
              <a:t>17</a:t>
            </a:r>
            <a:r>
              <a:rPr kumimoji="0" sz="800" b="0" i="0" u="none" strike="noStrike" kern="0" cap="none" spc="-10" normalizeH="0" baseline="0" noProof="0">
                <a:ln>
                  <a:noFill/>
                </a:ln>
                <a:solidFill>
                  <a:sysClr val="windowText" lastClr="000000"/>
                </a:solidFill>
                <a:effectLst/>
                <a:uLnTx/>
                <a:uFillTx/>
                <a:latin typeface="Verdana"/>
                <a:cs typeface="Verdana"/>
              </a:rPr>
              <a:t> </a:t>
            </a:r>
            <a:r>
              <a:rPr kumimoji="0" sz="800" b="0" i="0" u="none" strike="noStrike" kern="0" cap="none" spc="0" normalizeH="0" baseline="0" noProof="0">
                <a:ln>
                  <a:noFill/>
                </a:ln>
                <a:solidFill>
                  <a:sysClr val="windowText" lastClr="000000"/>
                </a:solidFill>
                <a:effectLst/>
                <a:uLnTx/>
                <a:uFillTx/>
                <a:latin typeface="Verdana"/>
                <a:cs typeface="Verdana"/>
              </a:rPr>
              <a:t>October</a:t>
            </a:r>
            <a:r>
              <a:rPr kumimoji="0" sz="800" b="0" i="0" u="none" strike="noStrike" kern="0" cap="none" spc="-25" normalizeH="0" baseline="0" noProof="0">
                <a:ln>
                  <a:noFill/>
                </a:ln>
                <a:solidFill>
                  <a:sysClr val="windowText" lastClr="000000"/>
                </a:solidFill>
                <a:effectLst/>
                <a:uLnTx/>
                <a:uFillTx/>
                <a:latin typeface="Verdana"/>
                <a:cs typeface="Verdana"/>
              </a:rPr>
              <a:t> </a:t>
            </a:r>
            <a:r>
              <a:rPr kumimoji="0" sz="800" b="0" i="0" u="none" strike="noStrike" kern="0" cap="none" spc="-20" normalizeH="0" baseline="0" noProof="0">
                <a:ln>
                  <a:noFill/>
                </a:ln>
                <a:solidFill>
                  <a:sysClr val="windowText" lastClr="000000"/>
                </a:solidFill>
                <a:effectLst/>
                <a:uLnTx/>
                <a:uFillTx/>
                <a:latin typeface="Verdana"/>
                <a:cs typeface="Verdana"/>
              </a:rPr>
              <a:t>2023</a:t>
            </a:r>
            <a:endParaRPr kumimoji="0" sz="800" b="0" i="0" u="none" strike="noStrike" kern="0" cap="none" spc="0" normalizeH="0" baseline="0" noProof="0">
              <a:ln>
                <a:noFill/>
              </a:ln>
              <a:solidFill>
                <a:sysClr val="windowText" lastClr="000000"/>
              </a:solidFill>
              <a:effectLst/>
              <a:uLnTx/>
              <a:uFillTx/>
              <a:latin typeface="Verdana"/>
              <a:cs typeface="Verdan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prstGeom prst="rect">
            <a:avLst/>
          </a:prstGeom>
        </p:spPr>
        <p:txBody>
          <a:bodyPr vert="horz" wrap="square" lIns="0" tIns="12700" rIns="0" bIns="0" rtlCol="0">
            <a:spAutoFit/>
          </a:bodyPr>
          <a:lstStyle/>
          <a:p>
            <a:pPr marL="977900">
              <a:lnSpc>
                <a:spcPct val="100000"/>
              </a:lnSpc>
              <a:spcBef>
                <a:spcPts val="100"/>
              </a:spcBef>
            </a:pPr>
            <a:r>
              <a:t>Evaluation</a:t>
            </a:r>
            <a:r>
              <a:rPr spc="35"/>
              <a:t> </a:t>
            </a:r>
            <a:r>
              <a:t>gas</a:t>
            </a:r>
            <a:r>
              <a:rPr spc="-10"/>
              <a:t> </a:t>
            </a:r>
            <a:r>
              <a:t>year 2022/23</a:t>
            </a:r>
            <a:r>
              <a:rPr spc="-65"/>
              <a:t> </a:t>
            </a:r>
            <a:r>
              <a:t>-</a:t>
            </a:r>
            <a:r>
              <a:rPr spc="-5"/>
              <a:t> </a:t>
            </a:r>
            <a:r>
              <a:rPr spc="-10"/>
              <a:t>overview</a:t>
            </a:r>
          </a:p>
        </p:txBody>
      </p:sp>
      <p:sp>
        <p:nvSpPr>
          <p:cNvPr id="5" name="object 5"/>
          <p:cNvSpPr txBox="1"/>
          <p:nvPr/>
        </p:nvSpPr>
        <p:spPr>
          <a:xfrm>
            <a:off x="900000" y="1620000"/>
            <a:ext cx="7920000" cy="2702663"/>
          </a:xfrm>
          <a:prstGeom prst="rect">
            <a:avLst/>
          </a:prstGeom>
        </p:spPr>
        <p:txBody>
          <a:bodyPr vert="horz" wrap="square" lIns="0" tIns="139065" rIns="0" bIns="0" rtlCol="0">
            <a:spAutoFit/>
          </a:bodyPr>
          <a:lstStyle/>
          <a:p>
            <a:pPr marL="12700" marR="0" lvl="0" indent="0" defTabSz="914400" eaLnBrk="1" fontAlgn="auto" latinLnBrk="0" hangingPunct="1">
              <a:lnSpc>
                <a:spcPct val="100000"/>
              </a:lnSpc>
              <a:spcBef>
                <a:spcPts val="1095"/>
              </a:spcBef>
              <a:spcAft>
                <a:spcPts val="0"/>
              </a:spcAft>
              <a:buClrTx/>
              <a:buSzTx/>
              <a:buFontTx/>
              <a:buNone/>
              <a:tabLst>
                <a:tab pos="372110" algn="l"/>
              </a:tabLst>
              <a:defRPr/>
            </a:pPr>
            <a:r>
              <a:rPr kumimoji="0" lang="nl-NL" sz="1600" b="0" i="0" u="none" strike="noStrike" kern="0" cap="none" spc="-50" normalizeH="0" baseline="0" noProof="0">
                <a:ln>
                  <a:noFill/>
                </a:ln>
                <a:solidFill>
                  <a:sysClr val="windowText" lastClr="000000"/>
                </a:solidFill>
                <a:effectLst/>
                <a:uLnTx/>
                <a:uFillTx/>
                <a:latin typeface="Verdana"/>
                <a:cs typeface="Verdana"/>
              </a:rPr>
              <a:t>-</a:t>
            </a:r>
            <a:r>
              <a:rPr kumimoji="0" lang="en-US" sz="1600" b="0" i="0" u="none" strike="noStrike" kern="0" cap="none" spc="-50" normalizeH="0" baseline="0" noProof="0">
                <a:ln>
                  <a:noFill/>
                </a:ln>
                <a:solidFill>
                  <a:sysClr val="windowText" lastClr="000000"/>
                </a:solidFill>
                <a:effectLst/>
                <a:uLnTx/>
                <a:uFillTx/>
                <a:latin typeface="Verdana"/>
                <a:cs typeface="Verdana"/>
              </a:rPr>
              <a:t>    </a:t>
            </a:r>
            <a:r>
              <a:rPr lang="en-US" sz="1600" kern="0" spc="-50">
                <a:solidFill>
                  <a:sysClr val="windowText" lastClr="000000"/>
                </a:solidFill>
                <a:latin typeface="Verdana"/>
                <a:cs typeface="Verdana"/>
              </a:rPr>
              <a:t>R</a:t>
            </a:r>
            <a:r>
              <a:rPr kumimoji="0" lang="en-US" sz="1600" b="0" i="0" u="none" strike="noStrike" kern="0" cap="none" spc="0" normalizeH="0" baseline="0" noProof="0" err="1">
                <a:ln>
                  <a:noFill/>
                </a:ln>
                <a:solidFill>
                  <a:sysClr val="windowText" lastClr="000000"/>
                </a:solidFill>
                <a:effectLst/>
                <a:uLnTx/>
                <a:uFillTx/>
                <a:latin typeface="Verdana"/>
                <a:cs typeface="Verdana"/>
              </a:rPr>
              <a:t>ealized</a:t>
            </a:r>
            <a:r>
              <a:rPr kumimoji="0" lang="en-US" sz="1600" b="0" i="0" u="none" strike="noStrike" kern="0" cap="none" spc="-30"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number</a:t>
            </a:r>
            <a:r>
              <a:rPr kumimoji="0" lang="en-US" sz="1600" b="0" i="0" u="none" strike="noStrike" kern="0" cap="none" spc="-40"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of</a:t>
            </a:r>
            <a:r>
              <a:rPr kumimoji="0" lang="en-US" sz="1600" b="0" i="0" u="none" strike="noStrike" kern="0" cap="none" spc="-20"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degree</a:t>
            </a:r>
            <a:r>
              <a:rPr kumimoji="0" lang="en-US" sz="1600" b="0" i="0" u="none" strike="noStrike" kern="0" cap="none" spc="-35" normalizeH="0" baseline="0" noProof="0">
                <a:ln>
                  <a:noFill/>
                </a:ln>
                <a:solidFill>
                  <a:sysClr val="windowText" lastClr="000000"/>
                </a:solidFill>
                <a:effectLst/>
                <a:uLnTx/>
                <a:uFillTx/>
                <a:latin typeface="Verdana"/>
                <a:cs typeface="Verdana"/>
              </a:rPr>
              <a:t> </a:t>
            </a:r>
            <a:r>
              <a:rPr kumimoji="0" lang="en-US" sz="1600" b="0" i="0" u="none" strike="noStrike" kern="0" cap="none" spc="0" normalizeH="0" baseline="0" noProof="0">
                <a:ln>
                  <a:noFill/>
                </a:ln>
                <a:solidFill>
                  <a:sysClr val="windowText" lastClr="000000"/>
                </a:solidFill>
                <a:effectLst/>
                <a:uLnTx/>
                <a:uFillTx/>
                <a:latin typeface="Verdana"/>
                <a:cs typeface="Verdana"/>
              </a:rPr>
              <a:t>days</a:t>
            </a:r>
            <a:r>
              <a:rPr kumimoji="0" lang="en-US" sz="1600" b="0" i="0" u="none" strike="noStrike" kern="0" cap="none" spc="-35" normalizeH="0" baseline="0" noProof="0">
                <a:ln>
                  <a:noFill/>
                </a:ln>
                <a:solidFill>
                  <a:sysClr val="windowText" lastClr="000000"/>
                </a:solidFill>
                <a:effectLst/>
                <a:uLnTx/>
                <a:uFillTx/>
                <a:latin typeface="Verdana"/>
                <a:cs typeface="Verdana"/>
              </a:rPr>
              <a:t> </a:t>
            </a:r>
            <a:r>
              <a:rPr kumimoji="0" lang="en-US" sz="1600" b="0" i="0" u="none" strike="noStrike" kern="0" cap="none" spc="-25" normalizeH="0" baseline="0" noProof="0">
                <a:ln>
                  <a:noFill/>
                </a:ln>
                <a:solidFill>
                  <a:sysClr val="windowText" lastClr="000000"/>
                </a:solidFill>
                <a:effectLst/>
                <a:uLnTx/>
                <a:uFillTx/>
                <a:latin typeface="Verdana"/>
                <a:cs typeface="Verdana"/>
              </a:rPr>
              <a:t>is 1996.</a:t>
            </a:r>
            <a:endParaRPr kumimoji="0" lang="en-US" sz="1600" b="0" i="0" u="none" strike="noStrike" kern="0" cap="none" spc="-25" normalizeH="0" baseline="0" noProof="0">
              <a:ln>
                <a:noFill/>
              </a:ln>
              <a:solidFill>
                <a:sysClr val="windowText" lastClr="000000"/>
              </a:solidFill>
              <a:effectLst/>
              <a:highlight>
                <a:srgbClr val="FFFF00"/>
              </a:highlight>
              <a:uLnTx/>
              <a:uFillTx/>
              <a:latin typeface="Verdana"/>
              <a:cs typeface="Verdana"/>
            </a:endParaRPr>
          </a:p>
          <a:p>
            <a:pPr marL="298450" marR="0" lvl="0" indent="-285750" defTabSz="914400" eaLnBrk="1" fontAlgn="auto" latinLnBrk="0" hangingPunct="1">
              <a:lnSpc>
                <a:spcPct val="100000"/>
              </a:lnSpc>
              <a:spcBef>
                <a:spcPts val="1095"/>
              </a:spcBef>
              <a:spcAft>
                <a:spcPts val="0"/>
              </a:spcAft>
              <a:buClrTx/>
              <a:buSzTx/>
              <a:buFontTx/>
              <a:buChar char="-"/>
              <a:tabLst>
                <a:tab pos="372110" algn="l"/>
              </a:tabLst>
              <a:defRPr/>
            </a:pPr>
            <a:r>
              <a:rPr kumimoji="0" lang="en-US" sz="1600" b="0" i="0" u="none" strike="noStrike" kern="0" cap="none" spc="0" normalizeH="0" baseline="0" noProof="0">
                <a:ln>
                  <a:noFill/>
                </a:ln>
                <a:solidFill>
                  <a:sysClr val="windowText" lastClr="000000"/>
                </a:solidFill>
                <a:effectLst/>
                <a:uLnTx/>
                <a:uFillTx/>
                <a:latin typeface="Verdana"/>
                <a:cs typeface="Verdana"/>
              </a:rPr>
              <a:t>Small deviation between the modelled and realized G-/L-gas demand on yearly averaged basis.</a:t>
            </a:r>
            <a:endParaRPr kumimoji="0" lang="en-US" sz="1600" b="0" i="0" u="none" strike="noStrike" kern="0" cap="none" spc="0" normalizeH="0" baseline="0" noProof="0">
              <a:ln>
                <a:noFill/>
              </a:ln>
              <a:solidFill>
                <a:sysClr val="windowText" lastClr="000000"/>
              </a:solidFill>
              <a:effectLst/>
              <a:highlight>
                <a:srgbClr val="FFFF00"/>
              </a:highlight>
              <a:uLnTx/>
              <a:uFillTx/>
              <a:latin typeface="Verdana"/>
              <a:cs typeface="Verdana"/>
            </a:endParaRPr>
          </a:p>
          <a:p>
            <a:pPr marL="755650" lvl="1" indent="-285750">
              <a:spcBef>
                <a:spcPts val="994"/>
              </a:spcBef>
              <a:buFont typeface="Wingdings" panose="05000000000000000000" pitchFamily="2" charset="2"/>
              <a:buChar char="§"/>
              <a:defRPr/>
            </a:pPr>
            <a:r>
              <a:rPr lang="en-US" sz="1400" kern="0">
                <a:solidFill>
                  <a:sysClr val="windowText" lastClr="000000"/>
                </a:solidFill>
                <a:latin typeface="Verdana"/>
                <a:cs typeface="Verdana"/>
              </a:rPr>
              <a:t>Model predicted a G/L-gas demand of 317 TWh while realization showed 290 TWh.</a:t>
            </a:r>
          </a:p>
          <a:p>
            <a:pPr marL="298450" indent="-285750">
              <a:spcBef>
                <a:spcPts val="994"/>
              </a:spcBef>
              <a:buFontTx/>
              <a:buChar char="-"/>
              <a:defRPr/>
            </a:pPr>
            <a:r>
              <a:rPr lang="en-US" sz="1600" kern="0">
                <a:solidFill>
                  <a:sysClr val="windowText" lastClr="000000"/>
                </a:solidFill>
                <a:latin typeface="Verdana"/>
                <a:cs typeface="Verdana"/>
              </a:rPr>
              <a:t>Allowed Groningen production volume has been produced.</a:t>
            </a:r>
          </a:p>
          <a:p>
            <a:pPr marL="298450" indent="-285750">
              <a:spcBef>
                <a:spcPts val="994"/>
              </a:spcBef>
              <a:buFontTx/>
              <a:buChar char="-"/>
              <a:defRPr/>
            </a:pPr>
            <a:r>
              <a:rPr lang="en-US" sz="1600" kern="0">
                <a:solidFill>
                  <a:sysClr val="windowText" lastClr="000000"/>
                </a:solidFill>
                <a:latin typeface="Verdana"/>
                <a:cs typeface="Verdana"/>
              </a:rPr>
              <a:t>No back-up volume was needed.</a:t>
            </a:r>
          </a:p>
          <a:p>
            <a:pPr marL="298450" indent="-285750">
              <a:spcBef>
                <a:spcPts val="994"/>
              </a:spcBef>
              <a:buFontTx/>
              <a:buChar char="-"/>
              <a:defRPr/>
            </a:pPr>
            <a:endParaRPr lang="en-US" sz="1600" kern="0">
              <a:solidFill>
                <a:sysClr val="windowText" lastClr="000000"/>
              </a:solidFill>
              <a:latin typeface="Verdana"/>
              <a:cs typeface="Verdana"/>
            </a:endParaRPr>
          </a:p>
        </p:txBody>
      </p:sp>
      <p:sp>
        <p:nvSpPr>
          <p:cNvPr id="9" name="object 9"/>
          <p:cNvSpPr txBox="1"/>
          <p:nvPr/>
        </p:nvSpPr>
        <p:spPr>
          <a:xfrm>
            <a:off x="1174496" y="2453081"/>
            <a:ext cx="83185" cy="177800"/>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sz="1000" b="0" i="0" u="none" strike="noStrike" kern="0" cap="none" spc="-5" normalizeH="0" baseline="0" noProof="0">
                <a:ln>
                  <a:noFill/>
                </a:ln>
                <a:solidFill>
                  <a:sysClr val="windowText" lastClr="000000"/>
                </a:solidFill>
                <a:effectLst/>
                <a:uLnTx/>
                <a:uFillTx/>
                <a:latin typeface="Verdana"/>
                <a:cs typeface="Verdana"/>
              </a:rPr>
              <a:t>-</a:t>
            </a:r>
            <a:endParaRPr kumimoji="0" sz="1000" b="0" i="0" u="none" strike="noStrike" kern="0" cap="none" spc="0" normalizeH="0" baseline="0" noProof="0">
              <a:ln>
                <a:noFill/>
              </a:ln>
              <a:solidFill>
                <a:sysClr val="windowText" lastClr="000000"/>
              </a:solidFill>
              <a:effectLst/>
              <a:uLnTx/>
              <a:uFillTx/>
              <a:latin typeface="Verdana"/>
              <a:cs typeface="Verdana"/>
            </a:endParaRPr>
          </a:p>
        </p:txBody>
      </p:sp>
      <p:sp>
        <p:nvSpPr>
          <p:cNvPr id="16" name="object 16"/>
          <p:cNvSpPr txBox="1"/>
          <p:nvPr/>
        </p:nvSpPr>
        <p:spPr>
          <a:xfrm>
            <a:off x="6054344" y="464565"/>
            <a:ext cx="889635" cy="147955"/>
          </a:xfrm>
          <a:prstGeom prst="rect">
            <a:avLst/>
          </a:prstGeom>
        </p:spPr>
        <p:txBody>
          <a:bodyPr vert="horz" wrap="square" lIns="0" tIns="13335" rIns="0" bIns="0" rtlCol="0">
            <a:spAutoFit/>
          </a:bodyPr>
          <a:lstStyle/>
          <a:p>
            <a:pPr marL="12700" marR="0" lvl="0" indent="0" defTabSz="914400" eaLnBrk="1" fontAlgn="auto" latinLnBrk="0" hangingPunct="1">
              <a:lnSpc>
                <a:spcPct val="100000"/>
              </a:lnSpc>
              <a:spcBef>
                <a:spcPts val="105"/>
              </a:spcBef>
              <a:spcAft>
                <a:spcPts val="0"/>
              </a:spcAft>
              <a:buClrTx/>
              <a:buSzTx/>
              <a:buFontTx/>
              <a:buNone/>
              <a:tabLst/>
              <a:defRPr/>
            </a:pPr>
            <a:r>
              <a:rPr kumimoji="0" sz="800" b="0" i="0" u="none" strike="noStrike" kern="0" cap="none" spc="0" normalizeH="0" baseline="0" noProof="0">
                <a:ln>
                  <a:noFill/>
                </a:ln>
                <a:solidFill>
                  <a:sysClr val="windowText" lastClr="000000"/>
                </a:solidFill>
                <a:effectLst/>
                <a:uLnTx/>
                <a:uFillTx/>
                <a:latin typeface="Verdana"/>
                <a:cs typeface="Verdana"/>
              </a:rPr>
              <a:t>17</a:t>
            </a:r>
            <a:r>
              <a:rPr kumimoji="0" sz="800" b="0" i="0" u="none" strike="noStrike" kern="0" cap="none" spc="-10" normalizeH="0" baseline="0" noProof="0">
                <a:ln>
                  <a:noFill/>
                </a:ln>
                <a:solidFill>
                  <a:sysClr val="windowText" lastClr="000000"/>
                </a:solidFill>
                <a:effectLst/>
                <a:uLnTx/>
                <a:uFillTx/>
                <a:latin typeface="Verdana"/>
                <a:cs typeface="Verdana"/>
              </a:rPr>
              <a:t> </a:t>
            </a:r>
            <a:r>
              <a:rPr kumimoji="0" sz="800" b="0" i="0" u="none" strike="noStrike" kern="0" cap="none" spc="0" normalizeH="0" baseline="0" noProof="0">
                <a:ln>
                  <a:noFill/>
                </a:ln>
                <a:solidFill>
                  <a:sysClr val="windowText" lastClr="000000"/>
                </a:solidFill>
                <a:effectLst/>
                <a:uLnTx/>
                <a:uFillTx/>
                <a:latin typeface="Verdana"/>
                <a:cs typeface="Verdana"/>
              </a:rPr>
              <a:t>October</a:t>
            </a:r>
            <a:r>
              <a:rPr kumimoji="0" sz="800" b="0" i="0" u="none" strike="noStrike" kern="0" cap="none" spc="-25" normalizeH="0" baseline="0" noProof="0">
                <a:ln>
                  <a:noFill/>
                </a:ln>
                <a:solidFill>
                  <a:sysClr val="windowText" lastClr="000000"/>
                </a:solidFill>
                <a:effectLst/>
                <a:uLnTx/>
                <a:uFillTx/>
                <a:latin typeface="Verdana"/>
                <a:cs typeface="Verdana"/>
              </a:rPr>
              <a:t> </a:t>
            </a:r>
            <a:r>
              <a:rPr kumimoji="0" sz="800" b="0" i="0" u="none" strike="noStrike" kern="0" cap="none" spc="-20" normalizeH="0" baseline="0" noProof="0">
                <a:ln>
                  <a:noFill/>
                </a:ln>
                <a:solidFill>
                  <a:sysClr val="windowText" lastClr="000000"/>
                </a:solidFill>
                <a:effectLst/>
                <a:uLnTx/>
                <a:uFillTx/>
                <a:latin typeface="Verdana"/>
                <a:cs typeface="Verdana"/>
              </a:rPr>
              <a:t>2023</a:t>
            </a:r>
            <a:endParaRPr kumimoji="0" sz="800" b="0" i="0" u="none" strike="noStrike" kern="0" cap="none" spc="0" normalizeH="0" baseline="0" noProof="0">
              <a:ln>
                <a:noFill/>
              </a:ln>
              <a:solidFill>
                <a:sysClr val="windowText" lastClr="000000"/>
              </a:solidFill>
              <a:effectLst/>
              <a:uLnTx/>
              <a:uFillTx/>
              <a:latin typeface="Verdana"/>
              <a:cs typeface="Verdana"/>
            </a:endParaRPr>
          </a:p>
        </p:txBody>
      </p:sp>
      <p:sp>
        <p:nvSpPr>
          <p:cNvPr id="11" name="Rectangle 10">
            <a:extLst>
              <a:ext uri="{FF2B5EF4-FFF2-40B4-BE49-F238E27FC236}">
                <a16:creationId xmlns:a16="http://schemas.microsoft.com/office/drawing/2014/main" id="{DE230760-59D9-C697-A3F4-B945A3575CB1}"/>
              </a:ext>
            </a:extLst>
          </p:cNvPr>
          <p:cNvSpPr/>
          <p:nvPr/>
        </p:nvSpPr>
        <p:spPr>
          <a:xfrm>
            <a:off x="756745" y="5115646"/>
            <a:ext cx="7776068" cy="1114621"/>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AFAB125B-6DCA-F994-06A3-345782E61D10}"/>
              </a:ext>
            </a:extLst>
          </p:cNvPr>
          <p:cNvSpPr txBox="1"/>
          <p:nvPr/>
        </p:nvSpPr>
        <p:spPr>
          <a:xfrm>
            <a:off x="900000" y="4975619"/>
            <a:ext cx="7632813" cy="1200329"/>
          </a:xfrm>
          <a:prstGeom prst="rect">
            <a:avLst/>
          </a:prstGeom>
          <a:noFill/>
        </p:spPr>
        <p:txBody>
          <a:bodyPr wrap="square" rtlCol="0">
            <a:spAutoFit/>
          </a:bodyPr>
          <a:lstStyle/>
          <a:p>
            <a:endParaRPr lang="en-GB"/>
          </a:p>
          <a:p>
            <a:r>
              <a:rPr lang="en-GB"/>
              <a:t>The evaluation shows that GTS performed its legal tasks in such a way, that an optimal contribution was made to minimize the production from the Groningen field with existing means and methods.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977900">
              <a:lnSpc>
                <a:spcPct val="100000"/>
              </a:lnSpc>
              <a:spcBef>
                <a:spcPts val="100"/>
              </a:spcBef>
            </a:pPr>
            <a:r>
              <a:t>Modelling</a:t>
            </a:r>
            <a:r>
              <a:rPr spc="35"/>
              <a:t> </a:t>
            </a:r>
            <a:r>
              <a:t>market</a:t>
            </a:r>
            <a:r>
              <a:rPr spc="-10"/>
              <a:t> </a:t>
            </a:r>
            <a:r>
              <a:t>demand</a:t>
            </a:r>
            <a:r>
              <a:rPr spc="-5"/>
              <a:t> </a:t>
            </a:r>
            <a:r>
              <a:t>and</a:t>
            </a:r>
            <a:r>
              <a:rPr spc="-15"/>
              <a:t> </a:t>
            </a:r>
            <a:r>
              <a:t>supply: </a:t>
            </a:r>
            <a:r>
              <a:rPr u="sng" spc="-10">
                <a:uFill>
                  <a:solidFill>
                    <a:srgbClr val="000000"/>
                  </a:solidFill>
                </a:uFill>
              </a:rPr>
              <a:t>capacity</a:t>
            </a:r>
          </a:p>
        </p:txBody>
      </p:sp>
      <p:sp>
        <p:nvSpPr>
          <p:cNvPr id="3" name="object 3"/>
          <p:cNvSpPr txBox="1"/>
          <p:nvPr/>
        </p:nvSpPr>
        <p:spPr>
          <a:xfrm>
            <a:off x="389381" y="1714268"/>
            <a:ext cx="5145437" cy="4984057"/>
          </a:xfrm>
          <a:prstGeom prst="rect">
            <a:avLst/>
          </a:prstGeom>
        </p:spPr>
        <p:txBody>
          <a:bodyPr vert="horz" wrap="square" lIns="0" tIns="13335" rIns="0" bIns="0" rtlCol="0" anchor="t">
            <a:spAutoFit/>
          </a:bodyPr>
          <a:lstStyle/>
          <a:p>
            <a:pPr marL="50800" marR="43180">
              <a:spcBef>
                <a:spcPts val="105"/>
              </a:spcBef>
              <a:defRPr/>
            </a:pPr>
            <a:r>
              <a:rPr kumimoji="0" sz="1600" b="0" i="0" u="none" strike="noStrike" kern="0" cap="none" spc="0" normalizeH="0" baseline="0" noProof="0">
                <a:ln>
                  <a:noFill/>
                </a:ln>
                <a:solidFill>
                  <a:sysClr val="windowText" lastClr="000000"/>
                </a:solidFill>
                <a:effectLst/>
                <a:uLnTx/>
                <a:uFillTx/>
                <a:latin typeface="Verdana"/>
                <a:cs typeface="Verdana"/>
              </a:rPr>
              <a:t>Since</a:t>
            </a:r>
            <a:r>
              <a:rPr kumimoji="0" sz="1600" b="0" i="0" u="none" strike="noStrike" kern="0" cap="none" spc="-40" normalizeH="0" baseline="0" noProof="0">
                <a:ln>
                  <a:noFill/>
                </a:ln>
                <a:solidFill>
                  <a:sysClr val="windowText" lastClr="000000"/>
                </a:solidFill>
                <a:effectLst/>
                <a:uLnTx/>
                <a:uFillTx/>
                <a:latin typeface="Verdana"/>
                <a:cs typeface="Verdana"/>
              </a:rPr>
              <a:t> </a:t>
            </a:r>
            <a:r>
              <a:rPr kumimoji="0" sz="1600" b="0" i="0" u="none" strike="noStrike" kern="0" cap="none" spc="0" normalizeH="0" baseline="0" noProof="0">
                <a:ln>
                  <a:noFill/>
                </a:ln>
                <a:solidFill>
                  <a:sysClr val="windowText" lastClr="000000"/>
                </a:solidFill>
                <a:effectLst/>
                <a:uLnTx/>
                <a:uFillTx/>
                <a:latin typeface="Verdana"/>
                <a:cs typeface="Verdana"/>
              </a:rPr>
              <a:t>gas</a:t>
            </a:r>
            <a:r>
              <a:rPr kumimoji="0" sz="1600" b="0" i="0" u="none" strike="noStrike" kern="0" cap="none" spc="-25" normalizeH="0" baseline="0" noProof="0">
                <a:ln>
                  <a:noFill/>
                </a:ln>
                <a:solidFill>
                  <a:sysClr val="windowText" lastClr="000000"/>
                </a:solidFill>
                <a:effectLst/>
                <a:uLnTx/>
                <a:uFillTx/>
                <a:latin typeface="Verdana"/>
                <a:cs typeface="Verdana"/>
              </a:rPr>
              <a:t> </a:t>
            </a:r>
            <a:r>
              <a:rPr kumimoji="0" sz="1600" b="0" i="0" u="none" strike="noStrike" kern="0" cap="none" spc="0" normalizeH="0" baseline="0" noProof="0">
                <a:ln>
                  <a:noFill/>
                </a:ln>
                <a:solidFill>
                  <a:sysClr val="windowText" lastClr="000000"/>
                </a:solidFill>
                <a:effectLst/>
                <a:uLnTx/>
                <a:uFillTx/>
                <a:latin typeface="Verdana"/>
                <a:cs typeface="Verdana"/>
              </a:rPr>
              <a:t>year</a:t>
            </a:r>
            <a:r>
              <a:rPr kumimoji="0" sz="1600" b="0" i="0" u="none" strike="noStrike" kern="0" cap="none" spc="-25" normalizeH="0" baseline="0" noProof="0">
                <a:ln>
                  <a:noFill/>
                </a:ln>
                <a:solidFill>
                  <a:sysClr val="windowText" lastClr="000000"/>
                </a:solidFill>
                <a:effectLst/>
                <a:uLnTx/>
                <a:uFillTx/>
                <a:latin typeface="Verdana"/>
                <a:cs typeface="Verdana"/>
              </a:rPr>
              <a:t> </a:t>
            </a:r>
            <a:r>
              <a:rPr kumimoji="0" sz="1600" b="0" i="0" u="none" strike="noStrike" kern="0" cap="none" spc="0" normalizeH="0" baseline="0" noProof="0">
                <a:ln>
                  <a:noFill/>
                </a:ln>
                <a:solidFill>
                  <a:sysClr val="windowText" lastClr="000000"/>
                </a:solidFill>
                <a:effectLst/>
                <a:uLnTx/>
                <a:uFillTx/>
                <a:latin typeface="Verdana"/>
                <a:cs typeface="Verdana"/>
              </a:rPr>
              <a:t>2022/2023</a:t>
            </a:r>
            <a:r>
              <a:rPr kumimoji="0" sz="1600" b="0" i="0" u="none" strike="noStrike" kern="0" cap="none" spc="-30" normalizeH="0" baseline="0" noProof="0">
                <a:ln>
                  <a:noFill/>
                </a:ln>
                <a:solidFill>
                  <a:sysClr val="windowText" lastClr="000000"/>
                </a:solidFill>
                <a:effectLst/>
                <a:uLnTx/>
                <a:uFillTx/>
                <a:latin typeface="Verdana"/>
                <a:cs typeface="Verdana"/>
              </a:rPr>
              <a:t> </a:t>
            </a:r>
            <a:r>
              <a:rPr kumimoji="0" sz="1600" b="0" i="0" u="none" strike="noStrike" kern="0" cap="none" spc="0" normalizeH="0" baseline="0" noProof="0">
                <a:ln>
                  <a:noFill/>
                </a:ln>
                <a:solidFill>
                  <a:sysClr val="windowText" lastClr="000000"/>
                </a:solidFill>
                <a:effectLst/>
                <a:uLnTx/>
                <a:uFillTx/>
                <a:latin typeface="Verdana"/>
                <a:cs typeface="Verdana"/>
              </a:rPr>
              <a:t>Groningen</a:t>
            </a:r>
            <a:r>
              <a:rPr kumimoji="0" sz="1600" b="0" i="0" u="none" strike="noStrike" kern="0" cap="none" spc="-40" normalizeH="0" baseline="0" noProof="0">
                <a:ln>
                  <a:noFill/>
                </a:ln>
                <a:solidFill>
                  <a:sysClr val="windowText" lastClr="000000"/>
                </a:solidFill>
                <a:effectLst/>
                <a:uLnTx/>
                <a:uFillTx/>
                <a:latin typeface="Verdana"/>
                <a:cs typeface="Verdana"/>
              </a:rPr>
              <a:t> </a:t>
            </a:r>
            <a:r>
              <a:rPr kumimoji="0" sz="1600" b="0" i="0" u="none" strike="noStrike" kern="0" cap="none" spc="0" normalizeH="0" baseline="0" noProof="0">
                <a:ln>
                  <a:noFill/>
                </a:ln>
                <a:solidFill>
                  <a:sysClr val="windowText" lastClr="000000"/>
                </a:solidFill>
                <a:effectLst/>
                <a:uLnTx/>
                <a:uFillTx/>
                <a:latin typeface="Verdana"/>
                <a:cs typeface="Verdana"/>
              </a:rPr>
              <a:t>field</a:t>
            </a:r>
            <a:r>
              <a:rPr kumimoji="0" sz="1600" b="0" i="0" u="none" strike="noStrike" kern="0" cap="none" spc="-35" normalizeH="0" baseline="0" noProof="0">
                <a:ln>
                  <a:noFill/>
                </a:ln>
                <a:solidFill>
                  <a:sysClr val="windowText" lastClr="000000"/>
                </a:solidFill>
                <a:effectLst/>
                <a:uLnTx/>
                <a:uFillTx/>
                <a:latin typeface="Verdana"/>
                <a:cs typeface="Verdana"/>
              </a:rPr>
              <a:t> </a:t>
            </a:r>
            <a:r>
              <a:rPr kumimoji="0" sz="1600" b="0" i="0" u="none" strike="noStrike" kern="0" cap="none" spc="0" normalizeH="0" baseline="0" noProof="0">
                <a:ln>
                  <a:noFill/>
                </a:ln>
                <a:solidFill>
                  <a:sysClr val="windowText" lastClr="000000"/>
                </a:solidFill>
                <a:effectLst/>
                <a:uLnTx/>
                <a:uFillTx/>
                <a:latin typeface="Verdana"/>
                <a:cs typeface="Verdana"/>
              </a:rPr>
              <a:t>is</a:t>
            </a:r>
            <a:r>
              <a:rPr kumimoji="0" sz="1600" b="0" i="0" u="none" strike="noStrike" kern="0" cap="none" spc="-35" normalizeH="0" baseline="0" noProof="0">
                <a:ln>
                  <a:noFill/>
                </a:ln>
                <a:solidFill>
                  <a:sysClr val="windowText" lastClr="000000"/>
                </a:solidFill>
                <a:effectLst/>
                <a:uLnTx/>
                <a:uFillTx/>
                <a:latin typeface="Verdana"/>
                <a:cs typeface="Verdana"/>
              </a:rPr>
              <a:t> </a:t>
            </a:r>
            <a:r>
              <a:rPr kumimoji="0" sz="1600" b="0" i="0" u="none" strike="noStrike" kern="0" cap="none" spc="0" normalizeH="0" baseline="0" noProof="0">
                <a:ln>
                  <a:noFill/>
                </a:ln>
                <a:solidFill>
                  <a:sysClr val="windowText" lastClr="000000"/>
                </a:solidFill>
                <a:effectLst/>
                <a:uLnTx/>
                <a:uFillTx/>
                <a:latin typeface="Verdana"/>
                <a:cs typeface="Verdana"/>
              </a:rPr>
              <a:t>used</a:t>
            </a:r>
            <a:r>
              <a:rPr kumimoji="0" sz="1600" b="0" i="0" u="none" strike="noStrike" kern="0" cap="none" spc="-20" normalizeH="0" baseline="0" noProof="0">
                <a:ln>
                  <a:noFill/>
                </a:ln>
                <a:solidFill>
                  <a:sysClr val="windowText" lastClr="000000"/>
                </a:solidFill>
                <a:effectLst/>
                <a:uLnTx/>
                <a:uFillTx/>
                <a:latin typeface="Verdana"/>
                <a:cs typeface="Verdana"/>
              </a:rPr>
              <a:t> </a:t>
            </a:r>
            <a:r>
              <a:rPr kumimoji="0" sz="1600" b="0" i="0" u="none" strike="noStrike" kern="0" cap="none" spc="0" normalizeH="0" baseline="0" noProof="0">
                <a:ln>
                  <a:noFill/>
                </a:ln>
                <a:solidFill>
                  <a:sysClr val="windowText" lastClr="000000"/>
                </a:solidFill>
                <a:effectLst/>
                <a:uLnTx/>
                <a:uFillTx/>
                <a:latin typeface="Verdana"/>
                <a:cs typeface="Verdana"/>
              </a:rPr>
              <a:t>as</a:t>
            </a:r>
            <a:r>
              <a:rPr kumimoji="0" sz="1600" b="0" i="0" u="none" strike="noStrike" kern="0" cap="none" spc="-25" normalizeH="0" baseline="0" noProof="0">
                <a:ln>
                  <a:noFill/>
                </a:ln>
                <a:solidFill>
                  <a:sysClr val="windowText" lastClr="000000"/>
                </a:solidFill>
                <a:effectLst/>
                <a:uLnTx/>
                <a:uFillTx/>
                <a:latin typeface="Verdana"/>
                <a:cs typeface="Verdana"/>
              </a:rPr>
              <a:t> </a:t>
            </a:r>
            <a:r>
              <a:rPr kumimoji="0" sz="1600" b="0" i="0" u="none" strike="noStrike" kern="0" cap="none" spc="-50" normalizeH="0" baseline="0" noProof="0">
                <a:ln>
                  <a:noFill/>
                </a:ln>
                <a:solidFill>
                  <a:sysClr val="windowText" lastClr="000000"/>
                </a:solidFill>
                <a:effectLst/>
                <a:uLnTx/>
                <a:uFillTx/>
                <a:latin typeface="Verdana"/>
                <a:cs typeface="Verdana"/>
              </a:rPr>
              <a:t>a </a:t>
            </a:r>
            <a:r>
              <a:rPr kumimoji="0" sz="1600" b="0" i="0" u="none" strike="noStrike" kern="0" cap="none" spc="-25" normalizeH="0" baseline="0" noProof="0">
                <a:ln>
                  <a:noFill/>
                </a:ln>
                <a:solidFill>
                  <a:sysClr val="windowText" lastClr="000000"/>
                </a:solidFill>
                <a:effectLst/>
                <a:uLnTx/>
                <a:uFillTx/>
                <a:latin typeface="Verdana"/>
                <a:cs typeface="Verdana"/>
              </a:rPr>
              <a:t>back-</a:t>
            </a:r>
            <a:r>
              <a:rPr kumimoji="0" sz="1600" b="0" i="0" u="none" strike="noStrike" kern="0" cap="none" spc="0" normalizeH="0" baseline="0" noProof="0">
                <a:ln>
                  <a:noFill/>
                </a:ln>
                <a:solidFill>
                  <a:sysClr val="windowText" lastClr="000000"/>
                </a:solidFill>
                <a:effectLst/>
                <a:uLnTx/>
                <a:uFillTx/>
                <a:latin typeface="Verdana"/>
                <a:cs typeface="Verdana"/>
              </a:rPr>
              <a:t>up:</a:t>
            </a:r>
            <a:r>
              <a:rPr kumimoji="0" sz="1600" b="0" i="0" u="none" strike="noStrike" kern="0" cap="none" spc="-20" normalizeH="0" baseline="0" noProof="0">
                <a:ln>
                  <a:noFill/>
                </a:ln>
                <a:solidFill>
                  <a:sysClr val="windowText" lastClr="000000"/>
                </a:solidFill>
                <a:effectLst/>
                <a:uLnTx/>
                <a:uFillTx/>
                <a:latin typeface="Verdana"/>
                <a:cs typeface="Verdana"/>
              </a:rPr>
              <a:t> </a:t>
            </a:r>
            <a:r>
              <a:rPr kumimoji="0" sz="1600" b="0" i="0" u="none" strike="noStrike" kern="0" cap="none" spc="0" normalizeH="0" baseline="0" noProof="0">
                <a:ln>
                  <a:noFill/>
                </a:ln>
                <a:solidFill>
                  <a:sysClr val="windowText" lastClr="000000"/>
                </a:solidFill>
                <a:effectLst/>
                <a:uLnTx/>
                <a:uFillTx/>
                <a:latin typeface="Verdana"/>
                <a:cs typeface="Verdana"/>
              </a:rPr>
              <a:t>to</a:t>
            </a:r>
            <a:r>
              <a:rPr kumimoji="0" sz="1600" b="0" i="0" u="none" strike="noStrike" kern="0" cap="none" spc="-15" normalizeH="0" baseline="0" noProof="0">
                <a:ln>
                  <a:noFill/>
                </a:ln>
                <a:solidFill>
                  <a:sysClr val="windowText" lastClr="000000"/>
                </a:solidFill>
                <a:effectLst/>
                <a:uLnTx/>
                <a:uFillTx/>
                <a:latin typeface="Verdana"/>
                <a:cs typeface="Verdana"/>
              </a:rPr>
              <a:t> </a:t>
            </a:r>
            <a:r>
              <a:rPr kumimoji="0" sz="1600" b="0" i="0" u="none" strike="noStrike" kern="0" cap="none" spc="0" normalizeH="0" baseline="0" noProof="0">
                <a:ln>
                  <a:noFill/>
                </a:ln>
                <a:solidFill>
                  <a:sysClr val="windowText" lastClr="000000"/>
                </a:solidFill>
                <a:effectLst/>
                <a:uLnTx/>
                <a:uFillTx/>
                <a:latin typeface="Verdana"/>
                <a:cs typeface="Verdana"/>
              </a:rPr>
              <a:t>safeguard</a:t>
            </a:r>
            <a:r>
              <a:rPr kumimoji="0" sz="1600" b="0" i="0" u="none" strike="noStrike" kern="0" cap="none" spc="-25" normalizeH="0" baseline="0" noProof="0">
                <a:ln>
                  <a:noFill/>
                </a:ln>
                <a:solidFill>
                  <a:sysClr val="windowText" lastClr="000000"/>
                </a:solidFill>
                <a:effectLst/>
                <a:uLnTx/>
                <a:uFillTx/>
                <a:latin typeface="Verdana"/>
                <a:cs typeface="Verdana"/>
              </a:rPr>
              <a:t> </a:t>
            </a:r>
            <a:r>
              <a:rPr kumimoji="0" sz="1600" b="0" i="0" u="none" strike="noStrike" kern="0" cap="none" spc="0" normalizeH="0" baseline="0" noProof="0">
                <a:ln>
                  <a:noFill/>
                </a:ln>
                <a:solidFill>
                  <a:sysClr val="windowText" lastClr="000000"/>
                </a:solidFill>
                <a:effectLst/>
                <a:uLnTx/>
                <a:uFillTx/>
                <a:latin typeface="Verdana"/>
                <a:cs typeface="Verdana"/>
              </a:rPr>
              <a:t>the</a:t>
            </a:r>
            <a:r>
              <a:rPr kumimoji="0" sz="1600" b="0" i="0" u="none" strike="noStrike" kern="0" cap="none" spc="-15" normalizeH="0" baseline="0" noProof="0">
                <a:ln>
                  <a:noFill/>
                </a:ln>
                <a:solidFill>
                  <a:sysClr val="windowText" lastClr="000000"/>
                </a:solidFill>
                <a:effectLst/>
                <a:uLnTx/>
                <a:uFillTx/>
                <a:latin typeface="Verdana"/>
                <a:cs typeface="Verdana"/>
              </a:rPr>
              <a:t> </a:t>
            </a:r>
            <a:r>
              <a:rPr kumimoji="0" sz="1600" b="0" i="0" u="none" strike="noStrike" kern="0" cap="none" spc="0" normalizeH="0" baseline="0" noProof="0">
                <a:ln>
                  <a:noFill/>
                </a:ln>
                <a:solidFill>
                  <a:sysClr val="windowText" lastClr="000000"/>
                </a:solidFill>
                <a:effectLst/>
                <a:uLnTx/>
                <a:uFillTx/>
                <a:latin typeface="Verdana"/>
                <a:cs typeface="Verdana"/>
              </a:rPr>
              <a:t>security</a:t>
            </a:r>
            <a:r>
              <a:rPr kumimoji="0" sz="1600" b="0" i="0" u="none" strike="noStrike" kern="0" cap="none" spc="-30" normalizeH="0" baseline="0" noProof="0">
                <a:ln>
                  <a:noFill/>
                </a:ln>
                <a:solidFill>
                  <a:sysClr val="windowText" lastClr="000000"/>
                </a:solidFill>
                <a:effectLst/>
                <a:uLnTx/>
                <a:uFillTx/>
                <a:latin typeface="Verdana"/>
                <a:cs typeface="Verdana"/>
              </a:rPr>
              <a:t> </a:t>
            </a:r>
            <a:r>
              <a:rPr kumimoji="0" sz="1600" b="0" i="0" u="none" strike="noStrike" kern="0" cap="none" spc="0" normalizeH="0" baseline="0" noProof="0">
                <a:ln>
                  <a:noFill/>
                </a:ln>
                <a:solidFill>
                  <a:sysClr val="windowText" lastClr="000000"/>
                </a:solidFill>
                <a:effectLst/>
                <a:uLnTx/>
                <a:uFillTx/>
                <a:latin typeface="Verdana"/>
                <a:cs typeface="Verdana"/>
              </a:rPr>
              <a:t>of</a:t>
            </a:r>
            <a:r>
              <a:rPr kumimoji="0" sz="1600" b="0" i="0" u="none" strike="noStrike" kern="0" cap="none" spc="-15" normalizeH="0" baseline="0" noProof="0">
                <a:ln>
                  <a:noFill/>
                </a:ln>
                <a:solidFill>
                  <a:sysClr val="windowText" lastClr="000000"/>
                </a:solidFill>
                <a:effectLst/>
                <a:uLnTx/>
                <a:uFillTx/>
                <a:latin typeface="Verdana"/>
                <a:cs typeface="Verdana"/>
              </a:rPr>
              <a:t> </a:t>
            </a:r>
            <a:r>
              <a:rPr kumimoji="0" sz="1600" b="0" i="0" u="none" strike="noStrike" kern="0" cap="none" spc="0" normalizeH="0" baseline="0" noProof="0">
                <a:ln>
                  <a:noFill/>
                </a:ln>
                <a:solidFill>
                  <a:sysClr val="windowText" lastClr="000000"/>
                </a:solidFill>
                <a:effectLst/>
                <a:uLnTx/>
                <a:uFillTx/>
                <a:latin typeface="Verdana"/>
                <a:cs typeface="Verdana"/>
              </a:rPr>
              <a:t>gas</a:t>
            </a:r>
            <a:r>
              <a:rPr kumimoji="0" sz="1600" b="0" i="0" u="none" strike="noStrike" kern="0" cap="none" spc="-15" normalizeH="0" baseline="0" noProof="0">
                <a:ln>
                  <a:noFill/>
                </a:ln>
                <a:solidFill>
                  <a:sysClr val="windowText" lastClr="000000"/>
                </a:solidFill>
                <a:effectLst/>
                <a:uLnTx/>
                <a:uFillTx/>
                <a:latin typeface="Verdana"/>
                <a:cs typeface="Verdana"/>
              </a:rPr>
              <a:t> </a:t>
            </a:r>
            <a:r>
              <a:rPr kumimoji="0" sz="1600" b="0" i="0" u="none" strike="noStrike" kern="0" cap="none" spc="-10" normalizeH="0" baseline="0" noProof="0">
                <a:ln>
                  <a:noFill/>
                </a:ln>
                <a:solidFill>
                  <a:sysClr val="windowText" lastClr="000000"/>
                </a:solidFill>
                <a:effectLst/>
                <a:uLnTx/>
                <a:uFillTx/>
                <a:latin typeface="Verdana"/>
                <a:cs typeface="Verdana"/>
              </a:rPr>
              <a:t>supply </a:t>
            </a:r>
            <a:r>
              <a:rPr lang="nl-NL" sz="1600" kern="0">
                <a:solidFill>
                  <a:sysClr val="windowText" lastClr="000000"/>
                </a:solidFill>
                <a:latin typeface="Verdana"/>
                <a:cs typeface="Verdana"/>
              </a:rPr>
              <a:t>in</a:t>
            </a:r>
            <a:r>
              <a:rPr kumimoji="0" sz="1600" b="0" i="0" u="none" strike="noStrike" kern="0" cap="none" normalizeH="0" baseline="0" noProof="0">
                <a:ln>
                  <a:noFill/>
                </a:ln>
                <a:solidFill>
                  <a:sysClr val="windowText" lastClr="000000"/>
                </a:solidFill>
                <a:effectLst/>
                <a:uLnTx/>
                <a:uFillTx/>
                <a:latin typeface="Verdana"/>
                <a:cs typeface="Verdana"/>
              </a:rPr>
              <a:t> </a:t>
            </a:r>
            <a:r>
              <a:rPr lang="nl-NL" sz="1600" kern="0">
                <a:solidFill>
                  <a:sysClr val="windowText" lastClr="000000"/>
                </a:solidFill>
                <a:latin typeface="Verdana"/>
                <a:cs typeface="Verdana"/>
              </a:rPr>
              <a:t>line </a:t>
            </a:r>
            <a:r>
              <a:rPr lang="nl-NL" sz="1600" kern="0" err="1">
                <a:solidFill>
                  <a:sysClr val="windowText" lastClr="000000"/>
                </a:solidFill>
                <a:latin typeface="Verdana"/>
                <a:cs typeface="Verdana"/>
              </a:rPr>
              <a:t>with</a:t>
            </a:r>
            <a:r>
              <a:rPr kumimoji="0" sz="1600" b="0" i="0" u="none" strike="noStrike" kern="0" cap="none" spc="-15" normalizeH="0" baseline="0" noProof="0">
                <a:ln>
                  <a:noFill/>
                </a:ln>
                <a:solidFill>
                  <a:sysClr val="windowText" lastClr="000000"/>
                </a:solidFill>
                <a:effectLst/>
                <a:uLnTx/>
                <a:uFillTx/>
                <a:latin typeface="Verdana"/>
                <a:cs typeface="Verdana"/>
              </a:rPr>
              <a:t> </a:t>
            </a:r>
            <a:r>
              <a:rPr kumimoji="0" sz="1600" b="0" i="0" u="none" strike="noStrike" kern="0" cap="none" spc="0" normalizeH="0" baseline="0" noProof="0">
                <a:ln>
                  <a:noFill/>
                </a:ln>
                <a:solidFill>
                  <a:sysClr val="windowText" lastClr="000000"/>
                </a:solidFill>
                <a:effectLst/>
                <a:uLnTx/>
                <a:uFillTx/>
                <a:latin typeface="Verdana"/>
                <a:cs typeface="Verdana"/>
              </a:rPr>
              <a:t>European</a:t>
            </a:r>
            <a:r>
              <a:rPr kumimoji="0" sz="1600" b="0" i="0" u="none" strike="noStrike" kern="0" cap="none" spc="-25" normalizeH="0" baseline="0" noProof="0">
                <a:ln>
                  <a:noFill/>
                </a:ln>
                <a:solidFill>
                  <a:sysClr val="windowText" lastClr="000000"/>
                </a:solidFill>
                <a:effectLst/>
                <a:uLnTx/>
                <a:uFillTx/>
                <a:latin typeface="Verdana"/>
                <a:cs typeface="Verdana"/>
              </a:rPr>
              <a:t> </a:t>
            </a:r>
            <a:r>
              <a:rPr kumimoji="0" sz="1600" b="0" i="0" u="none" strike="noStrike" kern="0" cap="none" spc="0" normalizeH="0" baseline="0" noProof="0">
                <a:ln>
                  <a:noFill/>
                </a:ln>
                <a:solidFill>
                  <a:sysClr val="windowText" lastClr="000000"/>
                </a:solidFill>
                <a:effectLst/>
                <a:uLnTx/>
                <a:uFillTx/>
                <a:latin typeface="Verdana"/>
                <a:cs typeface="Verdana"/>
              </a:rPr>
              <a:t>regulation</a:t>
            </a:r>
            <a:r>
              <a:rPr kumimoji="0" sz="1600" b="0" i="0" u="none" strike="noStrike" kern="0" cap="none" spc="0" normalizeH="0" baseline="24691" noProof="0">
                <a:ln>
                  <a:noFill/>
                </a:ln>
                <a:solidFill>
                  <a:sysClr val="windowText" lastClr="000000"/>
                </a:solidFill>
                <a:effectLst/>
                <a:uLnTx/>
                <a:uFillTx/>
                <a:latin typeface="Verdana"/>
                <a:cs typeface="Verdana"/>
              </a:rPr>
              <a:t>1</a:t>
            </a:r>
            <a:r>
              <a:rPr kumimoji="0" sz="1600" b="0" i="0" u="none" strike="noStrike" kern="0" cap="none" spc="0" normalizeH="0" baseline="0" noProof="0">
                <a:ln>
                  <a:noFill/>
                </a:ln>
                <a:solidFill>
                  <a:sysClr val="windowText" lastClr="000000"/>
                </a:solidFill>
                <a:effectLst/>
                <a:uLnTx/>
                <a:uFillTx/>
                <a:latin typeface="Verdana"/>
                <a:cs typeface="Verdana"/>
              </a:rPr>
              <a:t>,</a:t>
            </a:r>
            <a:r>
              <a:rPr kumimoji="0" sz="1600" b="0" i="0" u="none" strike="noStrike" kern="0" cap="none" spc="-45" normalizeH="0" baseline="0" noProof="0">
                <a:ln>
                  <a:noFill/>
                </a:ln>
                <a:solidFill>
                  <a:sysClr val="windowText" lastClr="000000"/>
                </a:solidFill>
                <a:effectLst/>
                <a:uLnTx/>
                <a:uFillTx/>
                <a:latin typeface="Verdana"/>
                <a:cs typeface="Verdana"/>
              </a:rPr>
              <a:t> </a:t>
            </a:r>
            <a:r>
              <a:rPr kumimoji="0" sz="1600" b="0" i="0" u="none" strike="noStrike" kern="0" cap="none" spc="0" normalizeH="0" baseline="0" noProof="0">
                <a:ln>
                  <a:noFill/>
                </a:ln>
                <a:solidFill>
                  <a:sysClr val="windowText" lastClr="000000"/>
                </a:solidFill>
                <a:effectLst/>
                <a:uLnTx/>
                <a:uFillTx/>
                <a:latin typeface="Verdana"/>
                <a:cs typeface="Verdana"/>
              </a:rPr>
              <a:t>capacity</a:t>
            </a:r>
            <a:r>
              <a:rPr kumimoji="0" sz="1600" b="0" i="0" u="none" strike="noStrike" kern="0" cap="none" spc="-35" normalizeH="0" baseline="0" noProof="0">
                <a:ln>
                  <a:noFill/>
                </a:ln>
                <a:solidFill>
                  <a:sysClr val="windowText" lastClr="000000"/>
                </a:solidFill>
                <a:effectLst/>
                <a:uLnTx/>
                <a:uFillTx/>
                <a:latin typeface="Verdana"/>
                <a:cs typeface="Verdana"/>
              </a:rPr>
              <a:t> </a:t>
            </a:r>
            <a:r>
              <a:rPr kumimoji="0" sz="1600" b="0" i="0" u="none" strike="noStrike" kern="0" cap="none" spc="-25" normalizeH="0" baseline="0" noProof="0">
                <a:ln>
                  <a:noFill/>
                </a:ln>
                <a:solidFill>
                  <a:sysClr val="windowText" lastClr="000000"/>
                </a:solidFill>
                <a:effectLst/>
                <a:uLnTx/>
                <a:uFillTx/>
                <a:latin typeface="Verdana"/>
                <a:cs typeface="Verdana"/>
              </a:rPr>
              <a:t>is</a:t>
            </a:r>
            <a:r>
              <a:rPr kumimoji="0" sz="1600" b="0" i="0" u="none" strike="noStrike" kern="0" cap="none" spc="500" normalizeH="0" baseline="0" noProof="0">
                <a:ln>
                  <a:noFill/>
                </a:ln>
                <a:solidFill>
                  <a:sysClr val="windowText" lastClr="000000"/>
                </a:solidFill>
                <a:effectLst/>
                <a:uLnTx/>
                <a:uFillTx/>
                <a:latin typeface="Verdana"/>
                <a:cs typeface="Verdana"/>
              </a:rPr>
              <a:t> </a:t>
            </a:r>
            <a:r>
              <a:rPr kumimoji="0" sz="1600" b="0" i="0" u="none" strike="noStrike" kern="0" cap="none" spc="0" normalizeH="0" baseline="0" noProof="0">
                <a:ln>
                  <a:noFill/>
                </a:ln>
                <a:solidFill>
                  <a:sysClr val="windowText" lastClr="000000"/>
                </a:solidFill>
                <a:effectLst/>
                <a:uLnTx/>
                <a:uFillTx/>
                <a:latin typeface="Verdana"/>
                <a:cs typeface="Verdana"/>
              </a:rPr>
              <a:t>required</a:t>
            </a:r>
            <a:r>
              <a:rPr kumimoji="0" sz="1600" b="0" i="0" u="none" strike="noStrike" kern="0" cap="none" spc="-35" normalizeH="0" baseline="0" noProof="0">
                <a:ln>
                  <a:noFill/>
                </a:ln>
                <a:solidFill>
                  <a:sysClr val="windowText" lastClr="000000"/>
                </a:solidFill>
                <a:effectLst/>
                <a:uLnTx/>
                <a:uFillTx/>
                <a:latin typeface="Verdana"/>
                <a:cs typeface="Verdana"/>
              </a:rPr>
              <a:t> </a:t>
            </a:r>
            <a:r>
              <a:rPr kumimoji="0" sz="1600" b="0" i="0" u="none" strike="noStrike" kern="0" cap="none" spc="0" normalizeH="0" baseline="0" noProof="0">
                <a:ln>
                  <a:noFill/>
                </a:ln>
                <a:solidFill>
                  <a:sysClr val="windowText" lastClr="000000"/>
                </a:solidFill>
                <a:effectLst/>
                <a:uLnTx/>
                <a:uFillTx/>
                <a:latin typeface="Verdana"/>
                <a:cs typeface="Verdana"/>
              </a:rPr>
              <a:t>on</a:t>
            </a:r>
            <a:r>
              <a:rPr kumimoji="0" sz="1600" b="0" i="0" u="none" strike="noStrike" kern="0" cap="none" spc="-10" normalizeH="0" baseline="0" noProof="0">
                <a:ln>
                  <a:noFill/>
                </a:ln>
                <a:solidFill>
                  <a:sysClr val="windowText" lastClr="000000"/>
                </a:solidFill>
                <a:effectLst/>
                <a:uLnTx/>
                <a:uFillTx/>
                <a:latin typeface="Verdana"/>
                <a:cs typeface="Verdana"/>
              </a:rPr>
              <a:t> </a:t>
            </a:r>
            <a:r>
              <a:rPr kumimoji="0" sz="1600" b="0" i="0" u="none" strike="noStrike" kern="0" cap="none" spc="0" normalizeH="0" baseline="0" noProof="0">
                <a:ln>
                  <a:noFill/>
                </a:ln>
                <a:solidFill>
                  <a:sysClr val="windowText" lastClr="000000"/>
                </a:solidFill>
                <a:effectLst/>
                <a:uLnTx/>
                <a:uFillTx/>
                <a:latin typeface="Verdana"/>
                <a:cs typeface="Verdana"/>
              </a:rPr>
              <a:t>the</a:t>
            </a:r>
            <a:r>
              <a:rPr kumimoji="0" sz="1600" b="0" i="0" u="none" strike="noStrike" kern="0" cap="none" spc="-15" normalizeH="0" baseline="0" noProof="0">
                <a:ln>
                  <a:noFill/>
                </a:ln>
                <a:solidFill>
                  <a:sysClr val="windowText" lastClr="000000"/>
                </a:solidFill>
                <a:effectLst/>
                <a:uLnTx/>
                <a:uFillTx/>
                <a:latin typeface="Verdana"/>
                <a:cs typeface="Verdana"/>
              </a:rPr>
              <a:t> </a:t>
            </a:r>
            <a:r>
              <a:rPr kumimoji="0" sz="1600" b="0" i="0" u="none" strike="noStrike" kern="0" cap="none" spc="0" normalizeH="0" baseline="0" noProof="0">
                <a:ln>
                  <a:noFill/>
                </a:ln>
                <a:solidFill>
                  <a:sysClr val="windowText" lastClr="000000"/>
                </a:solidFill>
                <a:effectLst/>
                <a:uLnTx/>
                <a:uFillTx/>
                <a:latin typeface="Verdana"/>
                <a:cs typeface="Verdana"/>
              </a:rPr>
              <a:t>Groningen</a:t>
            </a:r>
            <a:r>
              <a:rPr kumimoji="0" sz="1600" b="0" i="0" u="none" strike="noStrike" kern="0" cap="none" spc="-30" normalizeH="0" baseline="0" noProof="0">
                <a:ln>
                  <a:noFill/>
                </a:ln>
                <a:solidFill>
                  <a:sysClr val="windowText" lastClr="000000"/>
                </a:solidFill>
                <a:effectLst/>
                <a:uLnTx/>
                <a:uFillTx/>
                <a:latin typeface="Verdana"/>
                <a:cs typeface="Verdana"/>
              </a:rPr>
              <a:t> </a:t>
            </a:r>
            <a:r>
              <a:rPr kumimoji="0" sz="1600" b="0" i="0" u="none" strike="noStrike" kern="0" cap="none" spc="-10" normalizeH="0" baseline="0" noProof="0">
                <a:ln>
                  <a:noFill/>
                </a:ln>
                <a:solidFill>
                  <a:sysClr val="windowText" lastClr="000000"/>
                </a:solidFill>
                <a:effectLst/>
                <a:uLnTx/>
                <a:uFillTx/>
                <a:latin typeface="Verdana"/>
                <a:cs typeface="Verdana"/>
              </a:rPr>
              <a:t>field.</a:t>
            </a:r>
            <a:endParaRPr kumimoji="0" sz="1600" b="0" i="0" u="none" strike="noStrike" kern="0" cap="none" spc="0" normalizeH="0" baseline="0" noProof="0">
              <a:ln>
                <a:noFill/>
              </a:ln>
              <a:solidFill>
                <a:sysClr val="windowText" lastClr="000000"/>
              </a:solidFill>
              <a:effectLst/>
              <a:uLnTx/>
              <a:uFillTx/>
              <a:latin typeface="Verdana"/>
              <a:cs typeface="Verdana"/>
            </a:endParaRPr>
          </a:p>
          <a:p>
            <a:pPr marL="409575" marR="62230" lvl="0" indent="-360045" defTabSz="914400" eaLnBrk="1" fontAlgn="auto" latinLnBrk="0" hangingPunct="1">
              <a:lnSpc>
                <a:spcPts val="1440"/>
              </a:lnSpc>
              <a:spcBef>
                <a:spcPts val="45"/>
              </a:spcBef>
              <a:spcAft>
                <a:spcPts val="0"/>
              </a:spcAft>
              <a:buClrTx/>
              <a:buSzTx/>
              <a:buFont typeface="Wingdings"/>
              <a:buChar char=""/>
              <a:tabLst>
                <a:tab pos="410209" algn="l"/>
              </a:tabLst>
              <a:defRPr/>
            </a:pPr>
            <a:r>
              <a:rPr kumimoji="0" sz="1400" b="0" i="0" u="none" strike="noStrike" kern="0" cap="none" spc="0" normalizeH="0" baseline="0" noProof="0">
                <a:ln>
                  <a:noFill/>
                </a:ln>
                <a:solidFill>
                  <a:sysClr val="windowText" lastClr="000000"/>
                </a:solidFill>
                <a:effectLst/>
                <a:uLnTx/>
                <a:uFillTx/>
                <a:latin typeface="Verdana"/>
                <a:cs typeface="Verdana"/>
              </a:rPr>
              <a:t>the</a:t>
            </a:r>
            <a:r>
              <a:rPr kumimoji="0" sz="1400" b="0" i="0" u="none" strike="noStrike" kern="0" cap="none" spc="-20" normalizeH="0" baseline="0" noProof="0">
                <a:ln>
                  <a:noFill/>
                </a:ln>
                <a:solidFill>
                  <a:sysClr val="windowText" lastClr="000000"/>
                </a:solidFill>
                <a:effectLst/>
                <a:uLnTx/>
                <a:uFillTx/>
                <a:latin typeface="Verdana"/>
                <a:cs typeface="Verdana"/>
              </a:rPr>
              <a:t> </a:t>
            </a:r>
            <a:r>
              <a:rPr kumimoji="0" sz="1400" b="0" i="0" u="none" strike="noStrike" kern="0" cap="none" spc="0" normalizeH="0" baseline="0" noProof="0">
                <a:ln>
                  <a:noFill/>
                </a:ln>
                <a:solidFill>
                  <a:sysClr val="windowText" lastClr="000000"/>
                </a:solidFill>
                <a:effectLst/>
                <a:uLnTx/>
                <a:uFillTx/>
                <a:latin typeface="Verdana"/>
                <a:cs typeface="Verdana"/>
              </a:rPr>
              <a:t>regulation states</a:t>
            </a:r>
            <a:r>
              <a:rPr kumimoji="0" sz="1400" b="0" i="0" u="none" strike="noStrike" kern="0" cap="none" spc="-15" normalizeH="0" baseline="0" noProof="0">
                <a:ln>
                  <a:noFill/>
                </a:ln>
                <a:solidFill>
                  <a:sysClr val="windowText" lastClr="000000"/>
                </a:solidFill>
                <a:effectLst/>
                <a:uLnTx/>
                <a:uFillTx/>
                <a:latin typeface="Verdana"/>
                <a:cs typeface="Verdana"/>
              </a:rPr>
              <a:t> </a:t>
            </a:r>
            <a:r>
              <a:rPr kumimoji="0" sz="1400" b="0" i="0" u="none" strike="noStrike" kern="0" cap="none" spc="0" normalizeH="0" baseline="0" noProof="0">
                <a:ln>
                  <a:noFill/>
                </a:ln>
                <a:solidFill>
                  <a:sysClr val="windowText" lastClr="000000"/>
                </a:solidFill>
                <a:effectLst/>
                <a:uLnTx/>
                <a:uFillTx/>
                <a:latin typeface="Verdana"/>
                <a:cs typeface="Verdana"/>
              </a:rPr>
              <a:t>that</a:t>
            </a:r>
            <a:r>
              <a:rPr kumimoji="0" sz="1400" b="0" i="0" u="none" strike="noStrike" kern="0" cap="none" spc="10" normalizeH="0" baseline="0" noProof="0">
                <a:ln>
                  <a:noFill/>
                </a:ln>
                <a:solidFill>
                  <a:sysClr val="windowText" lastClr="000000"/>
                </a:solidFill>
                <a:effectLst/>
                <a:uLnTx/>
                <a:uFillTx/>
                <a:latin typeface="Verdana"/>
                <a:cs typeface="Verdana"/>
              </a:rPr>
              <a:t> </a:t>
            </a:r>
            <a:r>
              <a:rPr kumimoji="0" sz="1400" b="0" i="0" u="none" strike="noStrike" kern="0" cap="none" spc="0" normalizeH="0" baseline="0" noProof="0">
                <a:ln>
                  <a:noFill/>
                </a:ln>
                <a:solidFill>
                  <a:sysClr val="windowText" lastClr="000000"/>
                </a:solidFill>
                <a:effectLst/>
                <a:uLnTx/>
                <a:uFillTx/>
                <a:latin typeface="Verdana"/>
                <a:cs typeface="Verdana"/>
              </a:rPr>
              <a:t>there</a:t>
            </a:r>
            <a:r>
              <a:rPr kumimoji="0" sz="1400" b="0" i="0" u="none" strike="noStrike" kern="0" cap="none" spc="-10" normalizeH="0" baseline="0" noProof="0">
                <a:ln>
                  <a:noFill/>
                </a:ln>
                <a:solidFill>
                  <a:sysClr val="windowText" lastClr="000000"/>
                </a:solidFill>
                <a:effectLst/>
                <a:uLnTx/>
                <a:uFillTx/>
                <a:latin typeface="Verdana"/>
                <a:cs typeface="Verdana"/>
              </a:rPr>
              <a:t> </a:t>
            </a:r>
            <a:r>
              <a:rPr kumimoji="0" sz="1400" b="0" i="0" u="none" strike="noStrike" kern="0" cap="none" spc="0" normalizeH="0" baseline="0" noProof="0">
                <a:ln>
                  <a:noFill/>
                </a:ln>
                <a:solidFill>
                  <a:sysClr val="windowText" lastClr="000000"/>
                </a:solidFill>
                <a:effectLst/>
                <a:uLnTx/>
                <a:uFillTx/>
                <a:latin typeface="Verdana"/>
                <a:cs typeface="Verdana"/>
              </a:rPr>
              <a:t>must</a:t>
            </a:r>
            <a:r>
              <a:rPr kumimoji="0" sz="1400" b="0" i="0" u="none" strike="noStrike" kern="0" cap="none" spc="-20" normalizeH="0" baseline="0" noProof="0">
                <a:ln>
                  <a:noFill/>
                </a:ln>
                <a:solidFill>
                  <a:sysClr val="windowText" lastClr="000000"/>
                </a:solidFill>
                <a:effectLst/>
                <a:uLnTx/>
                <a:uFillTx/>
                <a:latin typeface="Verdana"/>
                <a:cs typeface="Verdana"/>
              </a:rPr>
              <a:t> </a:t>
            </a:r>
            <a:r>
              <a:rPr kumimoji="0" sz="1400" b="0" i="0" u="none" strike="noStrike" kern="0" cap="none" spc="0" normalizeH="0" baseline="0" noProof="0">
                <a:ln>
                  <a:noFill/>
                </a:ln>
                <a:solidFill>
                  <a:sysClr val="windowText" lastClr="000000"/>
                </a:solidFill>
                <a:effectLst/>
                <a:uLnTx/>
                <a:uFillTx/>
                <a:latin typeface="Verdana"/>
                <a:cs typeface="Verdana"/>
              </a:rPr>
              <a:t>be</a:t>
            </a:r>
            <a:r>
              <a:rPr kumimoji="0" sz="1400" b="0" i="0" u="none" strike="noStrike" kern="0" cap="none" spc="-15" normalizeH="0" baseline="0" noProof="0">
                <a:ln>
                  <a:noFill/>
                </a:ln>
                <a:solidFill>
                  <a:sysClr val="windowText" lastClr="000000"/>
                </a:solidFill>
                <a:effectLst/>
                <a:uLnTx/>
                <a:uFillTx/>
                <a:latin typeface="Verdana"/>
                <a:cs typeface="Verdana"/>
              </a:rPr>
              <a:t> </a:t>
            </a:r>
            <a:r>
              <a:rPr kumimoji="0" sz="1400" b="0" i="0" u="none" strike="noStrike" kern="0" cap="none" spc="0" normalizeH="0" baseline="0" noProof="0">
                <a:ln>
                  <a:noFill/>
                </a:ln>
                <a:solidFill>
                  <a:sysClr val="windowText" lastClr="000000"/>
                </a:solidFill>
                <a:effectLst/>
                <a:uLnTx/>
                <a:uFillTx/>
                <a:latin typeface="Verdana"/>
                <a:cs typeface="Verdana"/>
              </a:rPr>
              <a:t>sufficient</a:t>
            </a:r>
            <a:r>
              <a:rPr kumimoji="0" sz="1400" b="0" i="0" u="none" strike="noStrike" kern="0" cap="none" spc="10" normalizeH="0" baseline="0" noProof="0">
                <a:ln>
                  <a:noFill/>
                </a:ln>
                <a:solidFill>
                  <a:sysClr val="windowText" lastClr="000000"/>
                </a:solidFill>
                <a:effectLst/>
                <a:uLnTx/>
                <a:uFillTx/>
                <a:latin typeface="Verdana"/>
                <a:cs typeface="Verdana"/>
              </a:rPr>
              <a:t> </a:t>
            </a:r>
            <a:r>
              <a:rPr kumimoji="0" sz="1400" b="0" i="0" u="none" strike="noStrike" kern="0" cap="none" spc="-10" normalizeH="0" baseline="0" noProof="0">
                <a:ln>
                  <a:noFill/>
                </a:ln>
                <a:solidFill>
                  <a:sysClr val="windowText" lastClr="000000"/>
                </a:solidFill>
                <a:effectLst/>
                <a:uLnTx/>
                <a:uFillTx/>
                <a:latin typeface="Verdana"/>
                <a:cs typeface="Verdana"/>
              </a:rPr>
              <a:t>capacity </a:t>
            </a:r>
            <a:r>
              <a:rPr kumimoji="0" sz="1400" b="0" i="0" u="none" strike="noStrike" kern="0" cap="none" spc="0" normalizeH="0" baseline="0" noProof="0">
                <a:ln>
                  <a:noFill/>
                </a:ln>
                <a:solidFill>
                  <a:sysClr val="windowText" lastClr="000000"/>
                </a:solidFill>
                <a:effectLst/>
                <a:uLnTx/>
                <a:uFillTx/>
                <a:latin typeface="Verdana"/>
                <a:cs typeface="Verdana"/>
              </a:rPr>
              <a:t>to</a:t>
            </a:r>
            <a:r>
              <a:rPr kumimoji="0" sz="1400" b="0" i="0" u="none" strike="noStrike" kern="0" cap="none" spc="-20" normalizeH="0" baseline="0" noProof="0">
                <a:ln>
                  <a:noFill/>
                </a:ln>
                <a:solidFill>
                  <a:sysClr val="windowText" lastClr="000000"/>
                </a:solidFill>
                <a:effectLst/>
                <a:uLnTx/>
                <a:uFillTx/>
                <a:latin typeface="Verdana"/>
                <a:cs typeface="Verdana"/>
              </a:rPr>
              <a:t> </a:t>
            </a:r>
            <a:r>
              <a:rPr kumimoji="0" sz="1400" b="0" i="0" u="none" strike="noStrike" kern="0" cap="none" spc="0" normalizeH="0" baseline="0" noProof="0">
                <a:ln>
                  <a:noFill/>
                </a:ln>
                <a:solidFill>
                  <a:sysClr val="windowText" lastClr="000000"/>
                </a:solidFill>
                <a:effectLst/>
                <a:uLnTx/>
                <a:uFillTx/>
                <a:latin typeface="Verdana"/>
                <a:cs typeface="Verdana"/>
              </a:rPr>
              <a:t>fulfill</a:t>
            </a:r>
            <a:r>
              <a:rPr kumimoji="0" sz="1400" b="0" i="0" u="none" strike="noStrike" kern="0" cap="none" spc="5" normalizeH="0" baseline="0" noProof="0">
                <a:ln>
                  <a:noFill/>
                </a:ln>
                <a:solidFill>
                  <a:sysClr val="windowText" lastClr="000000"/>
                </a:solidFill>
                <a:effectLst/>
                <a:uLnTx/>
                <a:uFillTx/>
                <a:latin typeface="Verdana"/>
                <a:cs typeface="Verdana"/>
              </a:rPr>
              <a:t> </a:t>
            </a:r>
            <a:r>
              <a:rPr kumimoji="0" sz="1400" b="0" i="0" u="none" strike="noStrike" kern="0" cap="none" spc="0" normalizeH="0" baseline="0" noProof="0">
                <a:ln>
                  <a:noFill/>
                </a:ln>
                <a:solidFill>
                  <a:sysClr val="windowText" lastClr="000000"/>
                </a:solidFill>
                <a:effectLst/>
                <a:uLnTx/>
                <a:uFillTx/>
                <a:latin typeface="Verdana"/>
                <a:cs typeface="Verdana"/>
              </a:rPr>
              <a:t>an</a:t>
            </a:r>
            <a:r>
              <a:rPr kumimoji="0" sz="1400" b="0" i="0" u="none" strike="noStrike" kern="0" cap="none" spc="-10" normalizeH="0" baseline="0" noProof="0">
                <a:ln>
                  <a:noFill/>
                </a:ln>
                <a:solidFill>
                  <a:sysClr val="windowText" lastClr="000000"/>
                </a:solidFill>
                <a:effectLst/>
                <a:uLnTx/>
                <a:uFillTx/>
                <a:latin typeface="Verdana"/>
                <a:cs typeface="Verdana"/>
              </a:rPr>
              <a:t> </a:t>
            </a:r>
            <a:r>
              <a:rPr kumimoji="0" sz="1400" b="0" i="0" u="none" strike="noStrike" kern="0" cap="none" spc="0" normalizeH="0" baseline="0" noProof="0">
                <a:ln>
                  <a:noFill/>
                </a:ln>
                <a:solidFill>
                  <a:sysClr val="windowText" lastClr="000000"/>
                </a:solidFill>
                <a:effectLst/>
                <a:uLnTx/>
                <a:uFillTx/>
                <a:latin typeface="Verdana"/>
                <a:cs typeface="Verdana"/>
              </a:rPr>
              <a:t>exceptionally</a:t>
            </a:r>
            <a:r>
              <a:rPr kumimoji="0" sz="1400" b="0" i="0" u="none" strike="noStrike" kern="0" cap="none" spc="-5" normalizeH="0" baseline="0" noProof="0">
                <a:ln>
                  <a:noFill/>
                </a:ln>
                <a:solidFill>
                  <a:sysClr val="windowText" lastClr="000000"/>
                </a:solidFill>
                <a:effectLst/>
                <a:uLnTx/>
                <a:uFillTx/>
                <a:latin typeface="Verdana"/>
                <a:cs typeface="Verdana"/>
              </a:rPr>
              <a:t> </a:t>
            </a:r>
            <a:r>
              <a:rPr kumimoji="0" sz="1400" b="0" i="0" u="none" strike="noStrike" kern="0" cap="none" spc="0" normalizeH="0" baseline="0" noProof="0">
                <a:ln>
                  <a:noFill/>
                </a:ln>
                <a:solidFill>
                  <a:sysClr val="windowText" lastClr="000000"/>
                </a:solidFill>
                <a:effectLst/>
                <a:uLnTx/>
                <a:uFillTx/>
                <a:latin typeface="Verdana"/>
                <a:cs typeface="Verdana"/>
              </a:rPr>
              <a:t>high</a:t>
            </a:r>
            <a:r>
              <a:rPr kumimoji="0" sz="1400" b="0" i="0" u="none" strike="noStrike" kern="0" cap="none" spc="-5" normalizeH="0" baseline="0" noProof="0">
                <a:ln>
                  <a:noFill/>
                </a:ln>
                <a:solidFill>
                  <a:sysClr val="windowText" lastClr="000000"/>
                </a:solidFill>
                <a:effectLst/>
                <a:uLnTx/>
                <a:uFillTx/>
                <a:latin typeface="Verdana"/>
                <a:cs typeface="Verdana"/>
              </a:rPr>
              <a:t> </a:t>
            </a:r>
            <a:r>
              <a:rPr kumimoji="0" sz="1400" b="0" i="0" u="none" strike="noStrike" kern="0" cap="none" spc="0" normalizeH="0" baseline="0" noProof="0">
                <a:ln>
                  <a:noFill/>
                </a:ln>
                <a:solidFill>
                  <a:sysClr val="windowText" lastClr="000000"/>
                </a:solidFill>
                <a:effectLst/>
                <a:uLnTx/>
                <a:uFillTx/>
                <a:latin typeface="Verdana"/>
                <a:cs typeface="Verdana"/>
              </a:rPr>
              <a:t>gas</a:t>
            </a:r>
            <a:r>
              <a:rPr kumimoji="0" sz="1400" b="0" i="0" u="none" strike="noStrike" kern="0" cap="none" spc="-10" normalizeH="0" baseline="0" noProof="0">
                <a:ln>
                  <a:noFill/>
                </a:ln>
                <a:solidFill>
                  <a:sysClr val="windowText" lastClr="000000"/>
                </a:solidFill>
                <a:effectLst/>
                <a:uLnTx/>
                <a:uFillTx/>
                <a:latin typeface="Verdana"/>
                <a:cs typeface="Verdana"/>
              </a:rPr>
              <a:t> </a:t>
            </a:r>
            <a:r>
              <a:rPr kumimoji="0" sz="1400" b="0" i="0" u="none" strike="noStrike" kern="0" cap="none" spc="0" normalizeH="0" baseline="0" noProof="0">
                <a:ln>
                  <a:noFill/>
                </a:ln>
                <a:solidFill>
                  <a:sysClr val="windowText" lastClr="000000"/>
                </a:solidFill>
                <a:effectLst/>
                <a:uLnTx/>
                <a:uFillTx/>
                <a:latin typeface="Verdana"/>
                <a:cs typeface="Verdana"/>
              </a:rPr>
              <a:t>demand</a:t>
            </a:r>
            <a:r>
              <a:rPr kumimoji="0" sz="1400" b="0" i="0" u="none" strike="noStrike" kern="0" cap="none" spc="-5" normalizeH="0" baseline="0" noProof="0">
                <a:ln>
                  <a:noFill/>
                </a:ln>
                <a:solidFill>
                  <a:sysClr val="windowText" lastClr="000000"/>
                </a:solidFill>
                <a:effectLst/>
                <a:uLnTx/>
                <a:uFillTx/>
                <a:latin typeface="Verdana"/>
                <a:cs typeface="Verdana"/>
              </a:rPr>
              <a:t> </a:t>
            </a:r>
            <a:r>
              <a:rPr kumimoji="0" sz="1400" b="0" i="0" u="none" strike="noStrike" kern="0" cap="none" spc="0" normalizeH="0" baseline="0" noProof="0">
                <a:ln>
                  <a:noFill/>
                </a:ln>
                <a:solidFill>
                  <a:sysClr val="windowText" lastClr="000000"/>
                </a:solidFill>
                <a:effectLst/>
                <a:uLnTx/>
                <a:uFillTx/>
                <a:latin typeface="Verdana"/>
                <a:cs typeface="Verdana"/>
              </a:rPr>
              <a:t>occurring</a:t>
            </a:r>
            <a:r>
              <a:rPr kumimoji="0" sz="1400" b="0" i="0" u="none" strike="noStrike" kern="0" cap="none" spc="-10" normalizeH="0" baseline="0" noProof="0">
                <a:ln>
                  <a:noFill/>
                </a:ln>
                <a:solidFill>
                  <a:sysClr val="windowText" lastClr="000000"/>
                </a:solidFill>
                <a:effectLst/>
                <a:uLnTx/>
                <a:uFillTx/>
                <a:latin typeface="Verdana"/>
                <a:cs typeface="Verdana"/>
              </a:rPr>
              <a:t> </a:t>
            </a:r>
            <a:r>
              <a:rPr kumimoji="0" sz="1400" b="0" i="0" u="none" strike="noStrike" kern="0" cap="none" spc="-20" normalizeH="0" baseline="0" noProof="0">
                <a:ln>
                  <a:noFill/>
                </a:ln>
                <a:solidFill>
                  <a:sysClr val="windowText" lastClr="000000"/>
                </a:solidFill>
                <a:effectLst/>
                <a:uLnTx/>
                <a:uFillTx/>
                <a:latin typeface="Verdana"/>
                <a:cs typeface="Verdana"/>
              </a:rPr>
              <a:t>with</a:t>
            </a:r>
            <a:r>
              <a:rPr kumimoji="0" sz="1400" b="0" i="0" u="none" strike="noStrike" kern="0" cap="none" spc="500" normalizeH="0" baseline="0" noProof="0">
                <a:ln>
                  <a:noFill/>
                </a:ln>
                <a:solidFill>
                  <a:sysClr val="windowText" lastClr="000000"/>
                </a:solidFill>
                <a:effectLst/>
                <a:uLnTx/>
                <a:uFillTx/>
                <a:latin typeface="Verdana"/>
                <a:cs typeface="Verdana"/>
              </a:rPr>
              <a:t> </a:t>
            </a:r>
            <a:r>
              <a:rPr kumimoji="0" sz="1400" b="0" i="0" u="none" strike="noStrike" kern="0" cap="none" spc="0" normalizeH="0" baseline="0" noProof="0">
                <a:ln>
                  <a:noFill/>
                </a:ln>
                <a:solidFill>
                  <a:sysClr val="windowText" lastClr="000000"/>
                </a:solidFill>
                <a:effectLst/>
                <a:uLnTx/>
                <a:uFillTx/>
                <a:latin typeface="Verdana"/>
                <a:cs typeface="Verdana"/>
              </a:rPr>
              <a:t>a</a:t>
            </a:r>
            <a:r>
              <a:rPr kumimoji="0" sz="1400" b="0" i="0" u="none" strike="noStrike" kern="0" cap="none" spc="-10" normalizeH="0" baseline="0" noProof="0">
                <a:ln>
                  <a:noFill/>
                </a:ln>
                <a:solidFill>
                  <a:sysClr val="windowText" lastClr="000000"/>
                </a:solidFill>
                <a:effectLst/>
                <a:uLnTx/>
                <a:uFillTx/>
                <a:latin typeface="Verdana"/>
                <a:cs typeface="Verdana"/>
              </a:rPr>
              <a:t> </a:t>
            </a:r>
            <a:r>
              <a:rPr kumimoji="0" sz="1400" b="0" i="0" u="none" strike="noStrike" kern="0" cap="none" spc="0" normalizeH="0" baseline="0" noProof="0">
                <a:ln>
                  <a:noFill/>
                </a:ln>
                <a:solidFill>
                  <a:sysClr val="windowText" lastClr="000000"/>
                </a:solidFill>
                <a:effectLst/>
                <a:uLnTx/>
                <a:uFillTx/>
                <a:latin typeface="Verdana"/>
                <a:cs typeface="Verdana"/>
              </a:rPr>
              <a:t>statistical</a:t>
            </a:r>
            <a:r>
              <a:rPr kumimoji="0" sz="1400" b="0" i="0" u="none" strike="noStrike" kern="0" cap="none" spc="10" normalizeH="0" baseline="0" noProof="0">
                <a:ln>
                  <a:noFill/>
                </a:ln>
                <a:solidFill>
                  <a:sysClr val="windowText" lastClr="000000"/>
                </a:solidFill>
                <a:effectLst/>
                <a:uLnTx/>
                <a:uFillTx/>
                <a:latin typeface="Verdana"/>
                <a:cs typeface="Verdana"/>
              </a:rPr>
              <a:t> </a:t>
            </a:r>
            <a:r>
              <a:rPr kumimoji="0" sz="1400" b="0" i="0" u="none" strike="noStrike" kern="0" cap="none" spc="0" normalizeH="0" baseline="0" noProof="0">
                <a:ln>
                  <a:noFill/>
                </a:ln>
                <a:solidFill>
                  <a:sysClr val="windowText" lastClr="000000"/>
                </a:solidFill>
                <a:effectLst/>
                <a:uLnTx/>
                <a:uFillTx/>
                <a:latin typeface="Verdana"/>
                <a:cs typeface="Verdana"/>
              </a:rPr>
              <a:t>probability</a:t>
            </a:r>
            <a:r>
              <a:rPr kumimoji="0" sz="1400" b="0" i="0" u="none" strike="noStrike" kern="0" cap="none" spc="15" normalizeH="0" baseline="0" noProof="0">
                <a:ln>
                  <a:noFill/>
                </a:ln>
                <a:solidFill>
                  <a:sysClr val="windowText" lastClr="000000"/>
                </a:solidFill>
                <a:effectLst/>
                <a:uLnTx/>
                <a:uFillTx/>
                <a:latin typeface="Verdana"/>
                <a:cs typeface="Verdana"/>
              </a:rPr>
              <a:t> </a:t>
            </a:r>
            <a:r>
              <a:rPr kumimoji="0" sz="1400" b="0" i="0" u="none" strike="noStrike" kern="0" cap="none" spc="0" normalizeH="0" baseline="0" noProof="0">
                <a:ln>
                  <a:noFill/>
                </a:ln>
                <a:solidFill>
                  <a:sysClr val="windowText" lastClr="000000"/>
                </a:solidFill>
                <a:effectLst/>
                <a:uLnTx/>
                <a:uFillTx/>
                <a:latin typeface="Verdana"/>
                <a:cs typeface="Verdana"/>
              </a:rPr>
              <a:t>of</a:t>
            </a:r>
            <a:r>
              <a:rPr kumimoji="0" sz="1400" b="0" i="0" u="none" strike="noStrike" kern="0" cap="none" spc="-15" normalizeH="0" baseline="0" noProof="0">
                <a:ln>
                  <a:noFill/>
                </a:ln>
                <a:solidFill>
                  <a:sysClr val="windowText" lastClr="000000"/>
                </a:solidFill>
                <a:effectLst/>
                <a:uLnTx/>
                <a:uFillTx/>
                <a:latin typeface="Verdana"/>
                <a:cs typeface="Verdana"/>
              </a:rPr>
              <a:t> </a:t>
            </a:r>
            <a:r>
              <a:rPr kumimoji="0" sz="1400" b="0" i="0" u="none" strike="noStrike" kern="0" cap="none" spc="0" normalizeH="0" baseline="0" noProof="0">
                <a:ln>
                  <a:noFill/>
                </a:ln>
                <a:solidFill>
                  <a:sysClr val="windowText" lastClr="000000"/>
                </a:solidFill>
                <a:effectLst/>
                <a:uLnTx/>
                <a:uFillTx/>
                <a:latin typeface="Verdana"/>
                <a:cs typeface="Verdana"/>
              </a:rPr>
              <a:t>once</a:t>
            </a:r>
            <a:r>
              <a:rPr kumimoji="0" sz="1400" b="0" i="0" u="none" strike="noStrike" kern="0" cap="none" spc="-15" normalizeH="0" baseline="0" noProof="0">
                <a:ln>
                  <a:noFill/>
                </a:ln>
                <a:solidFill>
                  <a:sysClr val="windowText" lastClr="000000"/>
                </a:solidFill>
                <a:effectLst/>
                <a:uLnTx/>
                <a:uFillTx/>
                <a:latin typeface="Verdana"/>
                <a:cs typeface="Verdana"/>
              </a:rPr>
              <a:t> </a:t>
            </a:r>
            <a:r>
              <a:rPr kumimoji="0" sz="1400" b="0" i="0" u="none" strike="noStrike" kern="0" cap="none" spc="0" normalizeH="0" baseline="0" noProof="0">
                <a:ln>
                  <a:noFill/>
                </a:ln>
                <a:solidFill>
                  <a:sysClr val="windowText" lastClr="000000"/>
                </a:solidFill>
                <a:effectLst/>
                <a:uLnTx/>
                <a:uFillTx/>
                <a:latin typeface="Verdana"/>
                <a:cs typeface="Verdana"/>
              </a:rPr>
              <a:t>in</a:t>
            </a:r>
            <a:r>
              <a:rPr kumimoji="0" sz="1400" b="0" i="0" u="none" strike="noStrike" kern="0" cap="none" spc="-10" normalizeH="0" baseline="0" noProof="0">
                <a:ln>
                  <a:noFill/>
                </a:ln>
                <a:solidFill>
                  <a:sysClr val="windowText" lastClr="000000"/>
                </a:solidFill>
                <a:effectLst/>
                <a:uLnTx/>
                <a:uFillTx/>
                <a:latin typeface="Verdana"/>
                <a:cs typeface="Verdana"/>
              </a:rPr>
              <a:t> </a:t>
            </a:r>
            <a:r>
              <a:rPr kumimoji="0" sz="1400" b="0" i="0" u="none" strike="noStrike" kern="0" cap="none" spc="0" normalizeH="0" baseline="0" noProof="0">
                <a:ln>
                  <a:noFill/>
                </a:ln>
                <a:solidFill>
                  <a:sysClr val="windowText" lastClr="000000"/>
                </a:solidFill>
                <a:effectLst/>
                <a:uLnTx/>
                <a:uFillTx/>
                <a:latin typeface="Verdana"/>
                <a:cs typeface="Verdana"/>
              </a:rPr>
              <a:t>20</a:t>
            </a:r>
            <a:r>
              <a:rPr kumimoji="0" sz="1400" b="0" i="0" u="none" strike="noStrike" kern="0" cap="none" spc="-25" normalizeH="0" baseline="0" noProof="0">
                <a:ln>
                  <a:noFill/>
                </a:ln>
                <a:solidFill>
                  <a:sysClr val="windowText" lastClr="000000"/>
                </a:solidFill>
                <a:effectLst/>
                <a:uLnTx/>
                <a:uFillTx/>
                <a:latin typeface="Verdana"/>
                <a:cs typeface="Verdana"/>
              </a:rPr>
              <a:t> </a:t>
            </a:r>
            <a:r>
              <a:rPr kumimoji="0" sz="1400" b="0" i="0" u="none" strike="noStrike" kern="0" cap="none" spc="0" normalizeH="0" baseline="0" noProof="0">
                <a:ln>
                  <a:noFill/>
                </a:ln>
                <a:solidFill>
                  <a:sysClr val="windowText" lastClr="000000"/>
                </a:solidFill>
                <a:effectLst/>
                <a:uLnTx/>
                <a:uFillTx/>
                <a:latin typeface="Verdana"/>
                <a:cs typeface="Verdana"/>
              </a:rPr>
              <a:t>years</a:t>
            </a:r>
            <a:r>
              <a:rPr kumimoji="0" sz="1400" b="0" i="0" u="none" strike="noStrike" kern="0" cap="none" spc="-5" normalizeH="0" baseline="0" noProof="0">
                <a:ln>
                  <a:noFill/>
                </a:ln>
                <a:solidFill>
                  <a:sysClr val="windowText" lastClr="000000"/>
                </a:solidFill>
                <a:effectLst/>
                <a:uLnTx/>
                <a:uFillTx/>
                <a:latin typeface="Verdana"/>
                <a:cs typeface="Verdana"/>
              </a:rPr>
              <a:t> </a:t>
            </a:r>
            <a:r>
              <a:rPr kumimoji="0" sz="1400" b="0" i="0" u="none" strike="noStrike" kern="0" cap="none" spc="0" normalizeH="0" baseline="0" noProof="0">
                <a:ln>
                  <a:noFill/>
                </a:ln>
                <a:solidFill>
                  <a:sysClr val="windowText" lastClr="000000"/>
                </a:solidFill>
                <a:effectLst/>
                <a:uLnTx/>
                <a:uFillTx/>
                <a:latin typeface="Verdana"/>
                <a:cs typeface="Verdana"/>
              </a:rPr>
              <a:t>in</a:t>
            </a:r>
            <a:r>
              <a:rPr kumimoji="0" sz="1400" b="0" i="0" u="none" strike="noStrike" kern="0" cap="none" spc="-10" normalizeH="0" baseline="0" noProof="0">
                <a:ln>
                  <a:noFill/>
                </a:ln>
                <a:solidFill>
                  <a:sysClr val="windowText" lastClr="000000"/>
                </a:solidFill>
                <a:effectLst/>
                <a:uLnTx/>
                <a:uFillTx/>
                <a:latin typeface="Verdana"/>
                <a:cs typeface="Verdana"/>
              </a:rPr>
              <a:t> </a:t>
            </a:r>
            <a:r>
              <a:rPr kumimoji="0" sz="1400" b="0" i="0" u="none" strike="noStrike" kern="0" cap="none" spc="0" normalizeH="0" baseline="0" noProof="0">
                <a:ln>
                  <a:noFill/>
                </a:ln>
                <a:solidFill>
                  <a:sysClr val="windowText" lastClr="000000"/>
                </a:solidFill>
                <a:effectLst/>
                <a:uLnTx/>
                <a:uFillTx/>
                <a:latin typeface="Verdana"/>
                <a:cs typeface="Verdana"/>
              </a:rPr>
              <a:t>the</a:t>
            </a:r>
            <a:r>
              <a:rPr kumimoji="0" sz="1400" b="0" i="0" u="none" strike="noStrike" kern="0" cap="none" spc="-5" normalizeH="0" baseline="0" noProof="0">
                <a:ln>
                  <a:noFill/>
                </a:ln>
                <a:solidFill>
                  <a:sysClr val="windowText" lastClr="000000"/>
                </a:solidFill>
                <a:effectLst/>
                <a:uLnTx/>
                <a:uFillTx/>
                <a:latin typeface="Verdana"/>
                <a:cs typeface="Verdana"/>
              </a:rPr>
              <a:t> </a:t>
            </a:r>
            <a:r>
              <a:rPr kumimoji="0" sz="1400" b="0" i="0" u="none" strike="noStrike" kern="0" cap="none" spc="0" normalizeH="0" baseline="0" noProof="0">
                <a:ln>
                  <a:noFill/>
                </a:ln>
                <a:solidFill>
                  <a:sysClr val="windowText" lastClr="000000"/>
                </a:solidFill>
                <a:effectLst/>
                <a:uLnTx/>
                <a:uFillTx/>
                <a:latin typeface="Verdana"/>
                <a:cs typeface="Verdana"/>
              </a:rPr>
              <a:t>event</a:t>
            </a:r>
            <a:r>
              <a:rPr kumimoji="0" sz="1400" b="0" i="0" u="none" strike="noStrike" kern="0" cap="none" spc="-15" normalizeH="0" baseline="0" noProof="0">
                <a:ln>
                  <a:noFill/>
                </a:ln>
                <a:solidFill>
                  <a:sysClr val="windowText" lastClr="000000"/>
                </a:solidFill>
                <a:effectLst/>
                <a:uLnTx/>
                <a:uFillTx/>
                <a:latin typeface="Verdana"/>
                <a:cs typeface="Verdana"/>
              </a:rPr>
              <a:t> </a:t>
            </a:r>
            <a:r>
              <a:rPr kumimoji="0" sz="1400" b="0" i="0" u="none" strike="noStrike" kern="0" cap="none" spc="-25" normalizeH="0" baseline="0" noProof="0">
                <a:ln>
                  <a:noFill/>
                </a:ln>
                <a:solidFill>
                  <a:sysClr val="windowText" lastClr="000000"/>
                </a:solidFill>
                <a:effectLst/>
                <a:uLnTx/>
                <a:uFillTx/>
                <a:latin typeface="Verdana"/>
                <a:cs typeface="Verdana"/>
              </a:rPr>
              <a:t>of </a:t>
            </a:r>
            <a:r>
              <a:rPr kumimoji="0" sz="1400" b="0" i="0" u="none" strike="noStrike" kern="0" cap="none" spc="0" normalizeH="0" baseline="0" noProof="0">
                <a:ln>
                  <a:noFill/>
                </a:ln>
                <a:solidFill>
                  <a:sysClr val="windowText" lastClr="000000"/>
                </a:solidFill>
                <a:effectLst/>
                <a:uLnTx/>
                <a:uFillTx/>
                <a:latin typeface="Verdana"/>
                <a:cs typeface="Verdana"/>
              </a:rPr>
              <a:t>a</a:t>
            </a:r>
            <a:r>
              <a:rPr kumimoji="0" sz="1400" b="0" i="0" u="none" strike="noStrike" kern="0" cap="none" spc="-20" normalizeH="0" baseline="0" noProof="0">
                <a:ln>
                  <a:noFill/>
                </a:ln>
                <a:solidFill>
                  <a:sysClr val="windowText" lastClr="000000"/>
                </a:solidFill>
                <a:effectLst/>
                <a:uLnTx/>
                <a:uFillTx/>
                <a:latin typeface="Verdana"/>
                <a:cs typeface="Verdana"/>
              </a:rPr>
              <a:t> </a:t>
            </a:r>
            <a:r>
              <a:rPr kumimoji="0" sz="1400" b="0" i="0" u="none" strike="noStrike" kern="0" cap="none" spc="0" normalizeH="0" baseline="0" noProof="0">
                <a:ln>
                  <a:noFill/>
                </a:ln>
                <a:solidFill>
                  <a:sysClr val="windowText" lastClr="000000"/>
                </a:solidFill>
                <a:effectLst/>
                <a:uLnTx/>
                <a:uFillTx/>
                <a:latin typeface="Verdana"/>
                <a:cs typeface="Verdana"/>
              </a:rPr>
              <a:t>disruption</a:t>
            </a:r>
            <a:r>
              <a:rPr kumimoji="0" sz="1400" b="0" i="0" u="none" strike="noStrike" kern="0" cap="none" spc="5" normalizeH="0" baseline="0" noProof="0">
                <a:ln>
                  <a:noFill/>
                </a:ln>
                <a:solidFill>
                  <a:sysClr val="windowText" lastClr="000000"/>
                </a:solidFill>
                <a:effectLst/>
                <a:uLnTx/>
                <a:uFillTx/>
                <a:latin typeface="Verdana"/>
                <a:cs typeface="Verdana"/>
              </a:rPr>
              <a:t> </a:t>
            </a:r>
            <a:r>
              <a:rPr kumimoji="0" sz="1400" b="0" i="0" u="none" strike="noStrike" kern="0" cap="none" spc="0" normalizeH="0" baseline="0" noProof="0">
                <a:ln>
                  <a:noFill/>
                </a:ln>
                <a:solidFill>
                  <a:sysClr val="windowText" lastClr="000000"/>
                </a:solidFill>
                <a:effectLst/>
                <a:uLnTx/>
                <a:uFillTx/>
                <a:latin typeface="Verdana"/>
                <a:cs typeface="Verdana"/>
              </a:rPr>
              <a:t>of</a:t>
            </a:r>
            <a:r>
              <a:rPr kumimoji="0" sz="1400" b="0" i="0" u="none" strike="noStrike" kern="0" cap="none" spc="-5" normalizeH="0" baseline="0" noProof="0">
                <a:ln>
                  <a:noFill/>
                </a:ln>
                <a:solidFill>
                  <a:sysClr val="windowText" lastClr="000000"/>
                </a:solidFill>
                <a:effectLst/>
                <a:uLnTx/>
                <a:uFillTx/>
                <a:latin typeface="Verdana"/>
                <a:cs typeface="Verdana"/>
              </a:rPr>
              <a:t> </a:t>
            </a:r>
            <a:r>
              <a:rPr kumimoji="0" sz="1400" b="0" i="0" u="none" strike="noStrike" kern="0" cap="none" spc="0" normalizeH="0" baseline="0" noProof="0">
                <a:ln>
                  <a:noFill/>
                </a:ln>
                <a:solidFill>
                  <a:sysClr val="windowText" lastClr="000000"/>
                </a:solidFill>
                <a:effectLst/>
                <a:uLnTx/>
                <a:uFillTx/>
                <a:latin typeface="Verdana"/>
                <a:cs typeface="Verdana"/>
              </a:rPr>
              <a:t>the</a:t>
            </a:r>
            <a:r>
              <a:rPr kumimoji="0" sz="1400" b="0" i="0" u="none" strike="noStrike" kern="0" cap="none" spc="-10" normalizeH="0" baseline="0" noProof="0">
                <a:ln>
                  <a:noFill/>
                </a:ln>
                <a:solidFill>
                  <a:sysClr val="windowText" lastClr="000000"/>
                </a:solidFill>
                <a:effectLst/>
                <a:uLnTx/>
                <a:uFillTx/>
                <a:latin typeface="Verdana"/>
                <a:cs typeface="Verdana"/>
              </a:rPr>
              <a:t> </a:t>
            </a:r>
            <a:r>
              <a:rPr kumimoji="0" sz="1400" b="0" i="0" u="none" strike="noStrike" kern="0" cap="none" spc="0" normalizeH="0" baseline="0" noProof="0">
                <a:ln>
                  <a:noFill/>
                </a:ln>
                <a:solidFill>
                  <a:sysClr val="windowText" lastClr="000000"/>
                </a:solidFill>
                <a:effectLst/>
                <a:uLnTx/>
                <a:uFillTx/>
                <a:latin typeface="Verdana"/>
                <a:cs typeface="Verdana"/>
              </a:rPr>
              <a:t>single</a:t>
            </a:r>
            <a:r>
              <a:rPr kumimoji="0" sz="1400" b="0" i="0" u="none" strike="noStrike" kern="0" cap="none" spc="10" normalizeH="0" baseline="0" noProof="0">
                <a:ln>
                  <a:noFill/>
                </a:ln>
                <a:solidFill>
                  <a:sysClr val="windowText" lastClr="000000"/>
                </a:solidFill>
                <a:effectLst/>
                <a:uLnTx/>
                <a:uFillTx/>
                <a:latin typeface="Verdana"/>
                <a:cs typeface="Verdana"/>
              </a:rPr>
              <a:t> </a:t>
            </a:r>
            <a:r>
              <a:rPr kumimoji="0" sz="1400" b="0" i="0" u="none" strike="noStrike" kern="0" cap="none" spc="0" normalizeH="0" baseline="0" noProof="0">
                <a:ln>
                  <a:noFill/>
                </a:ln>
                <a:solidFill>
                  <a:sysClr val="windowText" lastClr="000000"/>
                </a:solidFill>
                <a:effectLst/>
                <a:uLnTx/>
                <a:uFillTx/>
                <a:latin typeface="Verdana"/>
                <a:cs typeface="Verdana"/>
              </a:rPr>
              <a:t>largest</a:t>
            </a:r>
            <a:r>
              <a:rPr kumimoji="0" sz="1400" b="0" i="0" u="none" strike="noStrike" kern="0" cap="none" spc="-10" normalizeH="0" baseline="0" noProof="0">
                <a:ln>
                  <a:noFill/>
                </a:ln>
                <a:solidFill>
                  <a:sysClr val="windowText" lastClr="000000"/>
                </a:solidFill>
                <a:effectLst/>
                <a:uLnTx/>
                <a:uFillTx/>
                <a:latin typeface="Verdana"/>
                <a:cs typeface="Verdana"/>
              </a:rPr>
              <a:t> </a:t>
            </a:r>
            <a:r>
              <a:rPr kumimoji="0" sz="1400" b="0" i="0" u="none" strike="noStrike" kern="0" cap="none" spc="0" normalizeH="0" baseline="0" noProof="0">
                <a:ln>
                  <a:noFill/>
                </a:ln>
                <a:solidFill>
                  <a:sysClr val="windowText" lastClr="000000"/>
                </a:solidFill>
                <a:effectLst/>
                <a:uLnTx/>
                <a:uFillTx/>
                <a:latin typeface="Verdana"/>
                <a:cs typeface="Verdana"/>
              </a:rPr>
              <a:t>gas</a:t>
            </a:r>
            <a:r>
              <a:rPr kumimoji="0" sz="1400" b="0" i="0" u="none" strike="noStrike" kern="0" cap="none" spc="-5" normalizeH="0" baseline="0" noProof="0">
                <a:ln>
                  <a:noFill/>
                </a:ln>
                <a:solidFill>
                  <a:sysClr val="windowText" lastClr="000000"/>
                </a:solidFill>
                <a:effectLst/>
                <a:uLnTx/>
                <a:uFillTx/>
                <a:latin typeface="Verdana"/>
                <a:cs typeface="Verdana"/>
              </a:rPr>
              <a:t> </a:t>
            </a:r>
            <a:r>
              <a:rPr kumimoji="0" sz="1400" b="0" i="0" u="none" strike="noStrike" kern="0" cap="none" spc="-10" normalizeH="0" baseline="0" noProof="0">
                <a:ln>
                  <a:noFill/>
                </a:ln>
                <a:solidFill>
                  <a:sysClr val="windowText" lastClr="000000"/>
                </a:solidFill>
                <a:effectLst/>
                <a:uLnTx/>
                <a:uFillTx/>
                <a:latin typeface="Verdana"/>
                <a:cs typeface="Verdana"/>
              </a:rPr>
              <a:t>infrastructure.</a:t>
            </a:r>
            <a:endParaRPr sz="1400" b="0" i="0" u="none" strike="noStrike" kern="0" cap="none" spc="0" normalizeH="0" baseline="0" noProof="0">
              <a:ln>
                <a:noFill/>
              </a:ln>
              <a:solidFill>
                <a:sysClr val="windowText" lastClr="000000"/>
              </a:solidFill>
              <a:effectLst/>
              <a:uLnTx/>
              <a:uFillTx/>
              <a:latin typeface="Verdana"/>
              <a:ea typeface="Verdana"/>
              <a:cs typeface="Verdana"/>
            </a:endParaRPr>
          </a:p>
          <a:p>
            <a:pPr marL="50800" marR="0" lvl="0" indent="0" defTabSz="914400" eaLnBrk="1" fontAlgn="auto" latinLnBrk="0" hangingPunct="1">
              <a:lnSpc>
                <a:spcPts val="1680"/>
              </a:lnSpc>
              <a:spcBef>
                <a:spcPts val="1035"/>
              </a:spcBef>
              <a:spcAft>
                <a:spcPts val="0"/>
              </a:spcAft>
              <a:buClrTx/>
              <a:buSzTx/>
              <a:buFontTx/>
              <a:buNone/>
              <a:tabLst/>
              <a:defRPr/>
            </a:pPr>
            <a:r>
              <a:rPr kumimoji="0" sz="1600" b="0" i="0" u="none" strike="noStrike" kern="0" cap="none" spc="-10" normalizeH="0" baseline="0" noProof="0">
                <a:ln>
                  <a:noFill/>
                </a:ln>
                <a:solidFill>
                  <a:sysClr val="windowText" lastClr="000000"/>
                </a:solidFill>
                <a:effectLst/>
                <a:uLnTx/>
                <a:uFillTx/>
                <a:latin typeface="Verdana"/>
                <a:cs typeface="Verdana"/>
              </a:rPr>
              <a:t>Assumptions</a:t>
            </a:r>
            <a:endParaRPr kumimoji="0" sz="1600" b="0" i="0" u="none" strike="noStrike" kern="0" cap="none" spc="0" normalizeH="0" baseline="0" noProof="0">
              <a:ln>
                <a:noFill/>
              </a:ln>
              <a:solidFill>
                <a:sysClr val="windowText" lastClr="000000"/>
              </a:solidFill>
              <a:effectLst/>
              <a:uLnTx/>
              <a:uFillTx/>
              <a:latin typeface="Verdana"/>
              <a:cs typeface="Verdana"/>
            </a:endParaRPr>
          </a:p>
          <a:p>
            <a:pPr marL="409575" marR="0" lvl="0" indent="-359410" defTabSz="914400" eaLnBrk="1" fontAlgn="auto" latinLnBrk="0" hangingPunct="1">
              <a:lnSpc>
                <a:spcPts val="1440"/>
              </a:lnSpc>
              <a:spcBef>
                <a:spcPts val="0"/>
              </a:spcBef>
              <a:spcAft>
                <a:spcPts val="0"/>
              </a:spcAft>
              <a:buClrTx/>
              <a:buSzTx/>
              <a:buFont typeface="Wingdings"/>
              <a:buChar char=""/>
              <a:tabLst>
                <a:tab pos="410209" algn="l"/>
              </a:tabLst>
              <a:defRPr/>
            </a:pPr>
            <a:r>
              <a:rPr kumimoji="0" sz="1400" b="0" i="0" u="none" strike="noStrike" kern="0" cap="none" spc="0" normalizeH="0" baseline="0" noProof="0">
                <a:ln>
                  <a:noFill/>
                </a:ln>
                <a:solidFill>
                  <a:sysClr val="windowText" lastClr="000000"/>
                </a:solidFill>
                <a:effectLst/>
                <a:uLnTx/>
                <a:uFillTx/>
                <a:latin typeface="Verdana"/>
                <a:cs typeface="Verdana"/>
              </a:rPr>
              <a:t>Single</a:t>
            </a:r>
            <a:r>
              <a:rPr kumimoji="0" sz="1400" b="0" i="0" u="none" strike="noStrike" kern="0" cap="none" spc="-10" normalizeH="0" baseline="0" noProof="0">
                <a:ln>
                  <a:noFill/>
                </a:ln>
                <a:solidFill>
                  <a:sysClr val="windowText" lastClr="000000"/>
                </a:solidFill>
                <a:effectLst/>
                <a:uLnTx/>
                <a:uFillTx/>
                <a:latin typeface="Verdana"/>
                <a:cs typeface="Verdana"/>
              </a:rPr>
              <a:t> </a:t>
            </a:r>
            <a:r>
              <a:rPr kumimoji="0" sz="1400" b="0" i="0" u="none" strike="noStrike" kern="0" cap="none" spc="0" normalizeH="0" baseline="0" noProof="0">
                <a:ln>
                  <a:noFill/>
                </a:ln>
                <a:solidFill>
                  <a:sysClr val="windowText" lastClr="000000"/>
                </a:solidFill>
                <a:effectLst/>
                <a:uLnTx/>
                <a:uFillTx/>
                <a:latin typeface="Verdana"/>
                <a:cs typeface="Verdana"/>
              </a:rPr>
              <a:t>largest</a:t>
            </a:r>
            <a:r>
              <a:rPr kumimoji="0" sz="1400" b="0" i="0" u="none" strike="noStrike" kern="0" cap="none" spc="-30" normalizeH="0" baseline="0" noProof="0">
                <a:ln>
                  <a:noFill/>
                </a:ln>
                <a:solidFill>
                  <a:sysClr val="windowText" lastClr="000000"/>
                </a:solidFill>
                <a:effectLst/>
                <a:uLnTx/>
                <a:uFillTx/>
                <a:latin typeface="Verdana"/>
                <a:cs typeface="Verdana"/>
              </a:rPr>
              <a:t> </a:t>
            </a:r>
            <a:r>
              <a:rPr kumimoji="0" sz="1400" b="0" i="0" u="none" strike="noStrike" kern="0" cap="none" spc="0" normalizeH="0" baseline="0" noProof="0">
                <a:ln>
                  <a:noFill/>
                </a:ln>
                <a:solidFill>
                  <a:sysClr val="windowText" lastClr="000000"/>
                </a:solidFill>
                <a:effectLst/>
                <a:uLnTx/>
                <a:uFillTx/>
                <a:latin typeface="Verdana"/>
                <a:cs typeface="Verdana"/>
              </a:rPr>
              <a:t>infrastructure</a:t>
            </a:r>
            <a:r>
              <a:rPr kumimoji="0" sz="1400" b="0" i="0" u="none" strike="noStrike" kern="0" cap="none" spc="10" normalizeH="0" baseline="0" noProof="0">
                <a:ln>
                  <a:noFill/>
                </a:ln>
                <a:solidFill>
                  <a:sysClr val="windowText" lastClr="000000"/>
                </a:solidFill>
                <a:effectLst/>
                <a:uLnTx/>
                <a:uFillTx/>
                <a:latin typeface="Verdana"/>
                <a:cs typeface="Verdana"/>
              </a:rPr>
              <a:t> </a:t>
            </a:r>
            <a:r>
              <a:rPr kumimoji="0" sz="1400" b="0" i="0" u="none" strike="noStrike" kern="0" cap="none" spc="0" normalizeH="0" baseline="0" noProof="0">
                <a:ln>
                  <a:noFill/>
                </a:ln>
                <a:solidFill>
                  <a:sysClr val="windowText" lastClr="000000"/>
                </a:solidFill>
                <a:effectLst/>
                <a:uLnTx/>
                <a:uFillTx/>
                <a:latin typeface="Verdana"/>
                <a:cs typeface="Verdana"/>
              </a:rPr>
              <a:t>(capacity)</a:t>
            </a:r>
            <a:r>
              <a:rPr kumimoji="0" sz="1400" b="0" i="0" u="none" strike="noStrike" kern="0" cap="none" spc="5" normalizeH="0" baseline="0" noProof="0">
                <a:ln>
                  <a:noFill/>
                </a:ln>
                <a:solidFill>
                  <a:sysClr val="windowText" lastClr="000000"/>
                </a:solidFill>
                <a:effectLst/>
                <a:uLnTx/>
                <a:uFillTx/>
                <a:latin typeface="Verdana"/>
                <a:cs typeface="Verdana"/>
              </a:rPr>
              <a:t> </a:t>
            </a:r>
            <a:r>
              <a:rPr kumimoji="0" sz="1400" b="0" i="0" u="none" strike="noStrike" kern="0" cap="none" spc="0" normalizeH="0" baseline="0" noProof="0">
                <a:ln>
                  <a:noFill/>
                </a:ln>
                <a:solidFill>
                  <a:sysClr val="windowText" lastClr="000000"/>
                </a:solidFill>
                <a:effectLst/>
                <a:uLnTx/>
                <a:uFillTx/>
                <a:latin typeface="Verdana"/>
                <a:cs typeface="Verdana"/>
              </a:rPr>
              <a:t>=</a:t>
            </a:r>
            <a:r>
              <a:rPr kumimoji="0" sz="1400" b="0" i="0" u="none" strike="noStrike" kern="0" cap="none" spc="-20" normalizeH="0" baseline="0" noProof="0">
                <a:ln>
                  <a:noFill/>
                </a:ln>
                <a:solidFill>
                  <a:sysClr val="windowText" lastClr="000000"/>
                </a:solidFill>
                <a:effectLst/>
                <a:uLnTx/>
                <a:uFillTx/>
                <a:latin typeface="Verdana"/>
                <a:cs typeface="Verdana"/>
              </a:rPr>
              <a:t> </a:t>
            </a:r>
            <a:r>
              <a:rPr kumimoji="0" sz="1400" b="0" i="0" u="none" strike="noStrike" kern="0" cap="none" spc="0" normalizeH="0" baseline="0" noProof="0">
                <a:ln>
                  <a:noFill/>
                </a:ln>
                <a:solidFill>
                  <a:sysClr val="windowText" lastClr="000000"/>
                </a:solidFill>
                <a:effectLst/>
                <a:uLnTx/>
                <a:uFillTx/>
                <a:latin typeface="Verdana"/>
                <a:cs typeface="Verdana"/>
              </a:rPr>
              <a:t>UGS</a:t>
            </a:r>
            <a:r>
              <a:rPr kumimoji="0" sz="1400" b="0" i="0" u="none" strike="noStrike" kern="0" cap="none" spc="-25" normalizeH="0" baseline="0" noProof="0">
                <a:ln>
                  <a:noFill/>
                </a:ln>
                <a:solidFill>
                  <a:sysClr val="windowText" lastClr="000000"/>
                </a:solidFill>
                <a:effectLst/>
                <a:uLnTx/>
                <a:uFillTx/>
                <a:latin typeface="Verdana"/>
                <a:cs typeface="Verdana"/>
              </a:rPr>
              <a:t> </a:t>
            </a:r>
            <a:r>
              <a:rPr kumimoji="0" sz="1400" b="0" i="0" u="none" strike="noStrike" kern="0" cap="none" spc="-20" normalizeH="0" baseline="0" noProof="0">
                <a:ln>
                  <a:noFill/>
                </a:ln>
                <a:solidFill>
                  <a:sysClr val="windowText" lastClr="000000"/>
                </a:solidFill>
                <a:effectLst/>
                <a:uLnTx/>
                <a:uFillTx/>
                <a:latin typeface="Verdana"/>
                <a:cs typeface="Verdana"/>
              </a:rPr>
              <a:t>Norg</a:t>
            </a:r>
            <a:endParaRPr sz="1400" b="0" i="0" u="none" strike="noStrike" kern="0" cap="none" spc="0" normalizeH="0" baseline="0" noProof="0">
              <a:ln>
                <a:noFill/>
              </a:ln>
              <a:solidFill>
                <a:sysClr val="windowText" lastClr="000000"/>
              </a:solidFill>
              <a:effectLst/>
              <a:uLnTx/>
              <a:uFillTx/>
              <a:latin typeface="Verdana"/>
              <a:ea typeface="Verdana"/>
              <a:cs typeface="Verdana"/>
            </a:endParaRPr>
          </a:p>
          <a:p>
            <a:pPr marL="409575" marR="149225" lvl="0" indent="-360045" defTabSz="914400" eaLnBrk="1" fontAlgn="auto" latinLnBrk="0" hangingPunct="1">
              <a:lnSpc>
                <a:spcPct val="100000"/>
              </a:lnSpc>
              <a:spcBef>
                <a:spcPts val="5"/>
              </a:spcBef>
              <a:spcAft>
                <a:spcPts val="0"/>
              </a:spcAft>
              <a:buClrTx/>
              <a:buSzTx/>
              <a:buFont typeface="Wingdings"/>
              <a:buChar char=""/>
              <a:tabLst>
                <a:tab pos="410209" algn="l"/>
              </a:tabLst>
              <a:defRPr/>
            </a:pPr>
            <a:r>
              <a:rPr kumimoji="0" sz="1400" b="0" i="0" u="none" strike="noStrike" kern="0" cap="none" spc="0" normalizeH="0" baseline="0" noProof="0">
                <a:ln>
                  <a:noFill/>
                </a:ln>
                <a:solidFill>
                  <a:sysClr val="windowText" lastClr="000000"/>
                </a:solidFill>
                <a:effectLst/>
                <a:uLnTx/>
                <a:uFillTx/>
                <a:latin typeface="Verdana"/>
                <a:cs typeface="Verdana"/>
              </a:rPr>
              <a:t>Once</a:t>
            </a:r>
            <a:r>
              <a:rPr kumimoji="0" sz="1400" b="0" i="0" u="none" strike="noStrike" kern="0" cap="none" spc="-20" normalizeH="0" baseline="0" noProof="0">
                <a:ln>
                  <a:noFill/>
                </a:ln>
                <a:solidFill>
                  <a:sysClr val="windowText" lastClr="000000"/>
                </a:solidFill>
                <a:effectLst/>
                <a:uLnTx/>
                <a:uFillTx/>
                <a:latin typeface="Verdana"/>
                <a:cs typeface="Verdana"/>
              </a:rPr>
              <a:t> </a:t>
            </a:r>
            <a:r>
              <a:rPr kumimoji="0" sz="1400" b="0" i="0" u="none" strike="noStrike" kern="0" cap="none" spc="0" normalizeH="0" baseline="0" noProof="0">
                <a:ln>
                  <a:noFill/>
                </a:ln>
                <a:solidFill>
                  <a:sysClr val="windowText" lastClr="000000"/>
                </a:solidFill>
                <a:effectLst/>
                <a:uLnTx/>
                <a:uFillTx/>
                <a:latin typeface="Verdana"/>
                <a:cs typeface="Verdana"/>
              </a:rPr>
              <a:t>in</a:t>
            </a:r>
            <a:r>
              <a:rPr kumimoji="0" sz="1400" b="0" i="0" u="none" strike="noStrike" kern="0" cap="none" spc="-20" normalizeH="0" baseline="0" noProof="0">
                <a:ln>
                  <a:noFill/>
                </a:ln>
                <a:solidFill>
                  <a:sysClr val="windowText" lastClr="000000"/>
                </a:solidFill>
                <a:effectLst/>
                <a:uLnTx/>
                <a:uFillTx/>
                <a:latin typeface="Verdana"/>
                <a:cs typeface="Verdana"/>
              </a:rPr>
              <a:t> </a:t>
            </a:r>
            <a:r>
              <a:rPr kumimoji="0" sz="1400" b="0" i="0" u="none" strike="noStrike" kern="0" cap="none" spc="0" normalizeH="0" baseline="0" noProof="0">
                <a:ln>
                  <a:noFill/>
                </a:ln>
                <a:solidFill>
                  <a:sysClr val="windowText" lastClr="000000"/>
                </a:solidFill>
                <a:effectLst/>
                <a:uLnTx/>
                <a:uFillTx/>
                <a:latin typeface="Verdana"/>
                <a:cs typeface="Verdana"/>
              </a:rPr>
              <a:t>20</a:t>
            </a:r>
            <a:r>
              <a:rPr kumimoji="0" sz="1400" b="0" i="0" u="none" strike="noStrike" kern="0" cap="none" spc="-25" normalizeH="0" baseline="0" noProof="0">
                <a:ln>
                  <a:noFill/>
                </a:ln>
                <a:solidFill>
                  <a:sysClr val="windowText" lastClr="000000"/>
                </a:solidFill>
                <a:effectLst/>
                <a:uLnTx/>
                <a:uFillTx/>
                <a:latin typeface="Verdana"/>
                <a:cs typeface="Verdana"/>
              </a:rPr>
              <a:t> </a:t>
            </a:r>
            <a:r>
              <a:rPr kumimoji="0" sz="1400" b="0" i="0" u="none" strike="noStrike" kern="0" cap="none" spc="0" normalizeH="0" baseline="0" noProof="0">
                <a:ln>
                  <a:noFill/>
                </a:ln>
                <a:solidFill>
                  <a:sysClr val="windowText" lastClr="000000"/>
                </a:solidFill>
                <a:effectLst/>
                <a:uLnTx/>
                <a:uFillTx/>
                <a:latin typeface="Verdana"/>
                <a:cs typeface="Verdana"/>
              </a:rPr>
              <a:t>years</a:t>
            </a:r>
            <a:r>
              <a:rPr kumimoji="0" sz="1400" b="0" i="0" u="none" strike="noStrike" kern="0" cap="none" spc="-10" normalizeH="0" baseline="0" noProof="0">
                <a:ln>
                  <a:noFill/>
                </a:ln>
                <a:solidFill>
                  <a:sysClr val="windowText" lastClr="000000"/>
                </a:solidFill>
                <a:effectLst/>
                <a:uLnTx/>
                <a:uFillTx/>
                <a:latin typeface="Verdana"/>
                <a:cs typeface="Verdana"/>
              </a:rPr>
              <a:t> </a:t>
            </a:r>
            <a:r>
              <a:rPr kumimoji="0" sz="1400" b="0" i="0" u="none" strike="noStrike" kern="0" cap="none" spc="0" normalizeH="0" baseline="0" noProof="0">
                <a:ln>
                  <a:noFill/>
                </a:ln>
                <a:solidFill>
                  <a:sysClr val="windowText" lastClr="000000"/>
                </a:solidFill>
                <a:effectLst/>
                <a:uLnTx/>
                <a:uFillTx/>
                <a:latin typeface="Verdana"/>
                <a:cs typeface="Verdana"/>
              </a:rPr>
              <a:t>is</a:t>
            </a:r>
            <a:r>
              <a:rPr kumimoji="0" sz="1400" b="0" i="0" u="none" strike="noStrike" kern="0" cap="none" spc="-20" normalizeH="0" baseline="0" noProof="0">
                <a:ln>
                  <a:noFill/>
                </a:ln>
                <a:solidFill>
                  <a:sysClr val="windowText" lastClr="000000"/>
                </a:solidFill>
                <a:effectLst/>
                <a:uLnTx/>
                <a:uFillTx/>
                <a:latin typeface="Verdana"/>
                <a:cs typeface="Verdana"/>
              </a:rPr>
              <a:t> </a:t>
            </a:r>
            <a:r>
              <a:rPr kumimoji="0" sz="1400" b="0" i="0" u="none" strike="noStrike" kern="0" cap="none" spc="0" normalizeH="0" baseline="0" noProof="0">
                <a:ln>
                  <a:noFill/>
                </a:ln>
                <a:solidFill>
                  <a:sysClr val="windowText" lastClr="000000"/>
                </a:solidFill>
                <a:effectLst/>
                <a:uLnTx/>
                <a:uFillTx/>
                <a:latin typeface="Verdana"/>
                <a:cs typeface="Verdana"/>
              </a:rPr>
              <a:t>translated</a:t>
            </a:r>
            <a:r>
              <a:rPr kumimoji="0" sz="1400" b="0" i="0" u="none" strike="noStrike" kern="0" cap="none" spc="5" normalizeH="0" baseline="0" noProof="0">
                <a:ln>
                  <a:noFill/>
                </a:ln>
                <a:solidFill>
                  <a:sysClr val="windowText" lastClr="000000"/>
                </a:solidFill>
                <a:effectLst/>
                <a:uLnTx/>
                <a:uFillTx/>
                <a:latin typeface="Verdana"/>
                <a:cs typeface="Verdana"/>
              </a:rPr>
              <a:t> </a:t>
            </a:r>
            <a:r>
              <a:rPr kumimoji="0" sz="1400" b="0" i="0" u="none" strike="noStrike" kern="0" cap="none" spc="0" normalizeH="0" baseline="0" noProof="0">
                <a:ln>
                  <a:noFill/>
                </a:ln>
                <a:solidFill>
                  <a:sysClr val="windowText" lastClr="000000"/>
                </a:solidFill>
                <a:effectLst/>
                <a:uLnTx/>
                <a:uFillTx/>
                <a:latin typeface="Verdana"/>
                <a:cs typeface="Verdana"/>
              </a:rPr>
              <a:t>to</a:t>
            </a:r>
            <a:r>
              <a:rPr kumimoji="0" sz="1400" b="0" i="0" u="none" strike="noStrike" kern="0" cap="none" spc="-10" normalizeH="0" baseline="0" noProof="0">
                <a:ln>
                  <a:noFill/>
                </a:ln>
                <a:solidFill>
                  <a:sysClr val="windowText" lastClr="000000"/>
                </a:solidFill>
                <a:effectLst/>
                <a:uLnTx/>
                <a:uFillTx/>
                <a:latin typeface="Verdana"/>
                <a:cs typeface="Verdana"/>
              </a:rPr>
              <a:t> </a:t>
            </a:r>
            <a:r>
              <a:rPr kumimoji="0" sz="1400" b="0" i="0" u="none" strike="noStrike" kern="0" cap="none" spc="0" normalizeH="0" baseline="0" noProof="0">
                <a:ln>
                  <a:noFill/>
                </a:ln>
                <a:solidFill>
                  <a:sysClr val="windowText" lastClr="000000"/>
                </a:solidFill>
                <a:effectLst/>
                <a:uLnTx/>
                <a:uFillTx/>
                <a:latin typeface="Verdana"/>
                <a:cs typeface="Verdana"/>
              </a:rPr>
              <a:t>a</a:t>
            </a:r>
            <a:r>
              <a:rPr kumimoji="0" sz="1400" b="0" i="0" u="none" strike="noStrike" kern="0" cap="none" spc="-15" normalizeH="0" baseline="0" noProof="0">
                <a:ln>
                  <a:noFill/>
                </a:ln>
                <a:solidFill>
                  <a:sysClr val="windowText" lastClr="000000"/>
                </a:solidFill>
                <a:effectLst/>
                <a:uLnTx/>
                <a:uFillTx/>
                <a:latin typeface="Verdana"/>
                <a:cs typeface="Verdana"/>
              </a:rPr>
              <a:t> </a:t>
            </a:r>
            <a:r>
              <a:rPr kumimoji="0" sz="1400" b="0" i="0" u="none" strike="noStrike" kern="0" cap="none" spc="0" normalizeH="0" baseline="0" noProof="0">
                <a:ln>
                  <a:noFill/>
                </a:ln>
                <a:solidFill>
                  <a:sysClr val="windowText" lastClr="000000"/>
                </a:solidFill>
                <a:effectLst/>
                <a:uLnTx/>
                <a:uFillTx/>
                <a:latin typeface="Verdana"/>
                <a:cs typeface="Verdana"/>
              </a:rPr>
              <a:t>daily</a:t>
            </a:r>
            <a:r>
              <a:rPr kumimoji="0" sz="1400" b="0" i="0" u="none" strike="noStrike" kern="0" cap="none" spc="-5" normalizeH="0" baseline="0" noProof="0">
                <a:ln>
                  <a:noFill/>
                </a:ln>
                <a:solidFill>
                  <a:sysClr val="windowText" lastClr="000000"/>
                </a:solidFill>
                <a:effectLst/>
                <a:uLnTx/>
                <a:uFillTx/>
                <a:latin typeface="Verdana"/>
                <a:cs typeface="Verdana"/>
              </a:rPr>
              <a:t> </a:t>
            </a:r>
            <a:r>
              <a:rPr kumimoji="0" sz="1400" b="0" i="0" u="none" strike="noStrike" kern="0" cap="none" spc="0" normalizeH="0" baseline="0" noProof="0">
                <a:ln>
                  <a:noFill/>
                </a:ln>
                <a:solidFill>
                  <a:sysClr val="windowText" lastClr="000000"/>
                </a:solidFill>
                <a:effectLst/>
                <a:uLnTx/>
                <a:uFillTx/>
                <a:latin typeface="Verdana"/>
                <a:cs typeface="Verdana"/>
              </a:rPr>
              <a:t>average</a:t>
            </a:r>
            <a:r>
              <a:rPr kumimoji="0" sz="1400" b="0" i="0" u="none" strike="noStrike" kern="0" cap="none" spc="-5" normalizeH="0" baseline="0" noProof="0">
                <a:ln>
                  <a:noFill/>
                </a:ln>
                <a:solidFill>
                  <a:sysClr val="windowText" lastClr="000000"/>
                </a:solidFill>
                <a:effectLst/>
                <a:uLnTx/>
                <a:uFillTx/>
                <a:latin typeface="Verdana"/>
                <a:cs typeface="Verdana"/>
              </a:rPr>
              <a:t> </a:t>
            </a:r>
            <a:r>
              <a:rPr kumimoji="0" sz="1400" b="0" i="0" u="none" strike="noStrike" kern="0" cap="none" spc="-10" normalizeH="0" baseline="0" noProof="0">
                <a:ln>
                  <a:noFill/>
                </a:ln>
                <a:solidFill>
                  <a:sysClr val="windowText" lastClr="000000"/>
                </a:solidFill>
                <a:effectLst/>
                <a:uLnTx/>
                <a:uFillTx/>
                <a:latin typeface="Verdana"/>
                <a:cs typeface="Verdana"/>
              </a:rPr>
              <a:t>effective temperature</a:t>
            </a:r>
            <a:endParaRPr sz="1400" b="0" i="0" u="none" strike="noStrike" kern="0" cap="none" spc="0" normalizeH="0" baseline="0" noProof="0">
              <a:ln>
                <a:noFill/>
              </a:ln>
              <a:solidFill>
                <a:sysClr val="windowText" lastClr="000000"/>
              </a:solidFill>
              <a:effectLst/>
              <a:uLnTx/>
              <a:uFillTx/>
              <a:latin typeface="Verdana"/>
              <a:ea typeface="Verdana"/>
              <a:cs typeface="Verdana"/>
            </a:endParaRPr>
          </a:p>
          <a:p>
            <a:pPr>
              <a:spcBef>
                <a:spcPts val="40"/>
              </a:spcBef>
              <a:defRPr/>
            </a:pPr>
            <a:endParaRPr lang="nl-NL" sz="1600" b="0" i="0" u="none" strike="noStrike" kern="0" cap="none" normalizeH="0" baseline="0" noProof="0">
              <a:ln>
                <a:noFill/>
              </a:ln>
              <a:solidFill>
                <a:sysClr val="windowText" lastClr="000000"/>
              </a:solidFill>
              <a:effectLst/>
              <a:uLnTx/>
              <a:uFillTx/>
              <a:latin typeface="Verdana"/>
              <a:ea typeface="Verdana"/>
              <a:cs typeface="Verdana"/>
            </a:endParaRPr>
          </a:p>
          <a:p>
            <a:pPr marL="50800" marR="0" lvl="0" indent="0" defTabSz="914400" eaLnBrk="1" fontAlgn="auto" latinLnBrk="0" hangingPunct="1">
              <a:lnSpc>
                <a:spcPts val="1680"/>
              </a:lnSpc>
              <a:spcBef>
                <a:spcPts val="0"/>
              </a:spcBef>
              <a:spcAft>
                <a:spcPts val="0"/>
              </a:spcAft>
              <a:buClrTx/>
              <a:buSzTx/>
              <a:buFontTx/>
              <a:buNone/>
              <a:tabLst/>
              <a:defRPr/>
            </a:pPr>
            <a:r>
              <a:rPr kumimoji="0" sz="1600" b="0" i="0" u="none" strike="noStrike" kern="0" cap="none" spc="-10" normalizeH="0" baseline="0" noProof="0">
                <a:ln>
                  <a:noFill/>
                </a:ln>
                <a:solidFill>
                  <a:sysClr val="windowText" lastClr="000000"/>
                </a:solidFill>
                <a:effectLst/>
                <a:uLnTx/>
                <a:uFillTx/>
                <a:latin typeface="Verdana"/>
                <a:cs typeface="Verdana"/>
              </a:rPr>
              <a:t>Method</a:t>
            </a:r>
            <a:endParaRPr lang="en-US" sz="1600" kern="0" noProof="0">
              <a:solidFill>
                <a:sysClr val="windowText" lastClr="000000"/>
              </a:solidFill>
              <a:latin typeface="Verdana"/>
              <a:cs typeface="Verdana"/>
            </a:endParaRPr>
          </a:p>
          <a:p>
            <a:pPr marL="336550" marR="0" lvl="0" indent="-285750" defTabSz="914400" eaLnBrk="1" fontAlgn="auto" latinLnBrk="0" hangingPunct="1">
              <a:lnSpc>
                <a:spcPts val="1680"/>
              </a:lnSpc>
              <a:spcBef>
                <a:spcPts val="0"/>
              </a:spcBef>
              <a:spcAft>
                <a:spcPts val="0"/>
              </a:spcAft>
              <a:buClrTx/>
              <a:buSzTx/>
              <a:buFont typeface="Wingdings" panose="05000000000000000000" pitchFamily="2" charset="2"/>
              <a:buChar char="§"/>
              <a:tabLst/>
              <a:defRPr/>
            </a:pPr>
            <a:r>
              <a:rPr kumimoji="0" sz="1400" b="0" i="0" u="none" strike="noStrike" kern="0" cap="none" spc="0" normalizeH="0" baseline="0" noProof="0">
                <a:ln>
                  <a:noFill/>
                </a:ln>
                <a:solidFill>
                  <a:sysClr val="windowText" lastClr="000000"/>
                </a:solidFill>
                <a:effectLst/>
                <a:uLnTx/>
                <a:uFillTx/>
                <a:latin typeface="Verdana"/>
                <a:cs typeface="Verdana"/>
              </a:rPr>
              <a:t>Determine</a:t>
            </a:r>
            <a:r>
              <a:rPr kumimoji="0" sz="1400" b="0" i="0" u="none" strike="noStrike" kern="0" cap="none" spc="-25" normalizeH="0" baseline="0" noProof="0">
                <a:ln>
                  <a:noFill/>
                </a:ln>
                <a:solidFill>
                  <a:sysClr val="windowText" lastClr="000000"/>
                </a:solidFill>
                <a:effectLst/>
                <a:uLnTx/>
                <a:uFillTx/>
                <a:latin typeface="Verdana"/>
                <a:cs typeface="Verdana"/>
              </a:rPr>
              <a:t> </a:t>
            </a:r>
            <a:r>
              <a:rPr kumimoji="0" sz="1400" b="0" i="0" u="none" strike="noStrike" kern="0" cap="none" spc="0" normalizeH="0" baseline="0" noProof="0">
                <a:ln>
                  <a:noFill/>
                </a:ln>
                <a:solidFill>
                  <a:sysClr val="windowText" lastClr="000000"/>
                </a:solidFill>
                <a:effectLst/>
                <a:uLnTx/>
                <a:uFillTx/>
                <a:latin typeface="Verdana"/>
                <a:cs typeface="Verdana"/>
              </a:rPr>
              <a:t>the market</a:t>
            </a:r>
            <a:r>
              <a:rPr kumimoji="0" sz="1400" b="0" i="0" u="none" strike="noStrike" kern="0" cap="none" spc="-15" normalizeH="0" baseline="0" noProof="0">
                <a:ln>
                  <a:noFill/>
                </a:ln>
                <a:solidFill>
                  <a:sysClr val="windowText" lastClr="000000"/>
                </a:solidFill>
                <a:effectLst/>
                <a:uLnTx/>
                <a:uFillTx/>
                <a:latin typeface="Verdana"/>
                <a:cs typeface="Verdana"/>
              </a:rPr>
              <a:t> </a:t>
            </a:r>
            <a:r>
              <a:rPr kumimoji="0" sz="1400" b="0" i="0" u="none" strike="noStrike" kern="0" cap="none" spc="0" normalizeH="0" baseline="0" noProof="0">
                <a:ln>
                  <a:noFill/>
                </a:ln>
                <a:solidFill>
                  <a:sysClr val="windowText" lastClr="000000"/>
                </a:solidFill>
                <a:effectLst/>
                <a:uLnTx/>
                <a:uFillTx/>
                <a:latin typeface="Verdana"/>
                <a:cs typeface="Verdana"/>
              </a:rPr>
              <a:t>capacity</a:t>
            </a:r>
            <a:r>
              <a:rPr kumimoji="0" sz="1400" b="0" i="0" u="none" strike="noStrike" kern="0" cap="none" spc="20" normalizeH="0" baseline="0" noProof="0">
                <a:ln>
                  <a:noFill/>
                </a:ln>
                <a:solidFill>
                  <a:sysClr val="windowText" lastClr="000000"/>
                </a:solidFill>
                <a:effectLst/>
                <a:uLnTx/>
                <a:uFillTx/>
                <a:latin typeface="Verdana"/>
                <a:cs typeface="Verdana"/>
              </a:rPr>
              <a:t> </a:t>
            </a:r>
            <a:r>
              <a:rPr kumimoji="0" sz="1400" b="0" i="0" u="none" strike="noStrike" kern="0" cap="none" spc="0" normalizeH="0" baseline="0" noProof="0">
                <a:ln>
                  <a:noFill/>
                </a:ln>
                <a:solidFill>
                  <a:sysClr val="windowText" lastClr="000000"/>
                </a:solidFill>
                <a:effectLst/>
                <a:uLnTx/>
                <a:uFillTx/>
                <a:latin typeface="Verdana"/>
                <a:cs typeface="Verdana"/>
              </a:rPr>
              <a:t>demand, for</a:t>
            </a:r>
            <a:r>
              <a:rPr kumimoji="0" sz="1400" b="0" i="0" u="none" strike="noStrike" kern="0" cap="none" spc="-10" normalizeH="0" baseline="0" noProof="0">
                <a:ln>
                  <a:noFill/>
                </a:ln>
                <a:solidFill>
                  <a:sysClr val="windowText" lastClr="000000"/>
                </a:solidFill>
                <a:effectLst/>
                <a:uLnTx/>
                <a:uFillTx/>
                <a:latin typeface="Verdana"/>
                <a:cs typeface="Verdana"/>
              </a:rPr>
              <a:t> </a:t>
            </a:r>
            <a:r>
              <a:rPr kumimoji="0" sz="1400" b="0" i="0" u="none" strike="noStrike" kern="0" cap="none" spc="0" normalizeH="0" baseline="0" noProof="0">
                <a:ln>
                  <a:noFill/>
                </a:ln>
                <a:solidFill>
                  <a:sysClr val="windowText" lastClr="000000"/>
                </a:solidFill>
                <a:effectLst/>
                <a:uLnTx/>
                <a:uFillTx/>
                <a:latin typeface="Verdana"/>
                <a:cs typeface="Verdana"/>
              </a:rPr>
              <a:t>H-</a:t>
            </a:r>
            <a:r>
              <a:rPr kumimoji="0" sz="1400" b="0" i="0" u="none" strike="noStrike" kern="0" cap="none" spc="-10" normalizeH="0" baseline="0" noProof="0">
                <a:ln>
                  <a:noFill/>
                </a:ln>
                <a:solidFill>
                  <a:sysClr val="windowText" lastClr="000000"/>
                </a:solidFill>
                <a:effectLst/>
                <a:uLnTx/>
                <a:uFillTx/>
                <a:latin typeface="Verdana"/>
                <a:cs typeface="Verdana"/>
              </a:rPr>
              <a:t> </a:t>
            </a:r>
            <a:r>
              <a:rPr kumimoji="0" sz="1400" b="0" i="0" u="none" strike="noStrike" kern="0" cap="none" spc="0" normalizeH="0" baseline="0" noProof="0">
                <a:ln>
                  <a:noFill/>
                </a:ln>
                <a:solidFill>
                  <a:sysClr val="windowText" lastClr="000000"/>
                </a:solidFill>
                <a:effectLst/>
                <a:uLnTx/>
                <a:uFillTx/>
                <a:latin typeface="Verdana"/>
                <a:cs typeface="Verdana"/>
              </a:rPr>
              <a:t>and</a:t>
            </a:r>
            <a:r>
              <a:rPr lang="en-US" sz="1400" kern="0" spc="5" noProof="0">
                <a:solidFill>
                  <a:sysClr val="windowText" lastClr="000000"/>
                </a:solidFill>
                <a:latin typeface="Verdana"/>
                <a:cs typeface="Verdana"/>
              </a:rPr>
              <a:t> </a:t>
            </a:r>
            <a:r>
              <a:rPr kumimoji="0" sz="1400" b="0" i="0" u="none" strike="noStrike" kern="0" cap="none" spc="-25" normalizeH="0" baseline="0" noProof="0">
                <a:ln>
                  <a:noFill/>
                </a:ln>
                <a:solidFill>
                  <a:sysClr val="windowText" lastClr="000000"/>
                </a:solidFill>
                <a:effectLst/>
                <a:uLnTx/>
                <a:uFillTx/>
                <a:latin typeface="Verdana"/>
                <a:cs typeface="Verdana"/>
              </a:rPr>
              <a:t>L-</a:t>
            </a:r>
            <a:r>
              <a:rPr kumimoji="0" lang="en-US" sz="1400" b="0" i="0" u="none" strike="noStrike" kern="0" cap="none" spc="-25" normalizeH="0" baseline="0" noProof="0">
                <a:ln>
                  <a:noFill/>
                </a:ln>
                <a:solidFill>
                  <a:sysClr val="windowText" lastClr="000000"/>
                </a:solidFill>
                <a:effectLst/>
                <a:uLnTx/>
                <a:uFillTx/>
                <a:latin typeface="Verdana"/>
                <a:cs typeface="Verdana"/>
              </a:rPr>
              <a:t> gas at the calculated temperature</a:t>
            </a:r>
            <a:endParaRPr lang="en-US" sz="1400" b="0" i="0" u="none" strike="noStrike" kern="0" cap="none" spc="-25" normalizeH="0" baseline="0" noProof="0">
              <a:ln>
                <a:noFill/>
              </a:ln>
              <a:solidFill>
                <a:sysClr val="windowText" lastClr="000000"/>
              </a:solidFill>
              <a:effectLst/>
              <a:uLnTx/>
              <a:uFillTx/>
              <a:latin typeface="Verdana"/>
              <a:ea typeface="Verdana"/>
              <a:cs typeface="Verdana"/>
            </a:endParaRPr>
          </a:p>
          <a:p>
            <a:pPr marL="336550" marR="0" lvl="0" indent="-285750" defTabSz="914400" eaLnBrk="1" fontAlgn="auto" latinLnBrk="0" hangingPunct="1">
              <a:lnSpc>
                <a:spcPts val="1680"/>
              </a:lnSpc>
              <a:spcBef>
                <a:spcPts val="0"/>
              </a:spcBef>
              <a:spcAft>
                <a:spcPts val="0"/>
              </a:spcAft>
              <a:buClrTx/>
              <a:buSzTx/>
              <a:buFont typeface="Wingdings" panose="05000000000000000000" pitchFamily="2" charset="2"/>
              <a:buChar char="§"/>
              <a:tabLst/>
              <a:defRPr/>
            </a:pPr>
            <a:r>
              <a:rPr lang="en-US" sz="1400" kern="0" spc="-25">
                <a:solidFill>
                  <a:sysClr val="windowText" lastClr="000000"/>
                </a:solidFill>
                <a:latin typeface="Verdana"/>
                <a:cs typeface="Verdana"/>
              </a:rPr>
              <a:t>Use all facilities at the available capacity (excluding Norg)</a:t>
            </a:r>
            <a:endParaRPr lang="en-US" sz="1400" kern="0" spc="-25">
              <a:solidFill>
                <a:sysClr val="windowText" lastClr="000000"/>
              </a:solidFill>
              <a:latin typeface="Verdana"/>
              <a:ea typeface="Verdana"/>
              <a:cs typeface="Verdana"/>
            </a:endParaRPr>
          </a:p>
          <a:p>
            <a:pPr marL="336550" marR="0" lvl="0" indent="-285750" defTabSz="914400" eaLnBrk="1" fontAlgn="auto" latinLnBrk="0" hangingPunct="1">
              <a:lnSpc>
                <a:spcPts val="1680"/>
              </a:lnSpc>
              <a:spcBef>
                <a:spcPts val="0"/>
              </a:spcBef>
              <a:spcAft>
                <a:spcPts val="0"/>
              </a:spcAft>
              <a:buClrTx/>
              <a:buSzTx/>
              <a:buFont typeface="Wingdings" panose="05000000000000000000" pitchFamily="2" charset="2"/>
              <a:buChar char="§"/>
              <a:tabLst/>
              <a:defRPr/>
            </a:pPr>
            <a:r>
              <a:rPr kumimoji="0" lang="en-US" sz="1400" b="0" i="0" u="none" strike="noStrike" kern="0" cap="none" spc="-25" normalizeH="0" baseline="0" noProof="0">
                <a:ln>
                  <a:noFill/>
                </a:ln>
                <a:solidFill>
                  <a:sysClr val="windowText" lastClr="000000"/>
                </a:solidFill>
                <a:effectLst/>
                <a:uLnTx/>
                <a:uFillTx/>
                <a:latin typeface="Verdana"/>
                <a:cs typeface="Verdana"/>
              </a:rPr>
              <a:t>Use Groningen </a:t>
            </a:r>
            <a:r>
              <a:rPr lang="en-US" sz="1400" kern="0" spc="-25">
                <a:solidFill>
                  <a:sysClr val="windowText" lastClr="000000"/>
                </a:solidFill>
                <a:latin typeface="Verdana"/>
                <a:cs typeface="Verdana"/>
              </a:rPr>
              <a:t>to close the gap: that is the required Groningen production capacity for security of supply</a:t>
            </a:r>
            <a:endParaRPr lang="en-US" sz="1400" kern="0" spc="-25">
              <a:solidFill>
                <a:sysClr val="windowText" lastClr="000000"/>
              </a:solidFill>
              <a:latin typeface="Verdana"/>
              <a:ea typeface="Verdana"/>
              <a:cs typeface="Verdana"/>
            </a:endParaRPr>
          </a:p>
          <a:p>
            <a:pPr marL="581025" marR="0" lvl="0" indent="-171450" defTabSz="914400" eaLnBrk="1" fontAlgn="auto" latinLnBrk="0" hangingPunct="1">
              <a:lnSpc>
                <a:spcPts val="1440"/>
              </a:lnSpc>
              <a:spcBef>
                <a:spcPts val="0"/>
              </a:spcBef>
              <a:spcAft>
                <a:spcPts val="0"/>
              </a:spcAft>
              <a:buClrTx/>
              <a:buSzTx/>
              <a:buFontTx/>
              <a:buChar char="-"/>
              <a:tabLst>
                <a:tab pos="771525" algn="l"/>
              </a:tabLst>
              <a:defRPr/>
            </a:pPr>
            <a:endParaRPr sz="1200" b="0" i="0" u="none" strike="noStrike" kern="0" cap="none" spc="0" normalizeH="0" baseline="0" noProof="0">
              <a:ln>
                <a:noFill/>
              </a:ln>
              <a:solidFill>
                <a:sysClr val="windowText" lastClr="000000"/>
              </a:solidFill>
              <a:effectLst/>
              <a:uLnTx/>
              <a:uFillTx/>
              <a:latin typeface="Verdana"/>
              <a:ea typeface="Verdana"/>
              <a:cs typeface="Verdana"/>
            </a:endParaRPr>
          </a:p>
        </p:txBody>
      </p:sp>
      <p:sp>
        <p:nvSpPr>
          <p:cNvPr id="9" name="object 9"/>
          <p:cNvSpPr txBox="1"/>
          <p:nvPr/>
        </p:nvSpPr>
        <p:spPr>
          <a:xfrm>
            <a:off x="2847721" y="6601542"/>
            <a:ext cx="2499360" cy="119905"/>
          </a:xfrm>
          <a:prstGeom prst="rect">
            <a:avLst/>
          </a:prstGeom>
        </p:spPr>
        <p:txBody>
          <a:bodyPr vert="horz" wrap="square" lIns="0" tIns="12065" rIns="0" bIns="0" rtlCol="0">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kumimoji="0" sz="750" b="0" i="0" u="none" strike="noStrike" kern="0" cap="none" spc="0" normalizeH="0" baseline="27777" noProof="0">
                <a:ln>
                  <a:noFill/>
                </a:ln>
                <a:solidFill>
                  <a:sysClr val="windowText" lastClr="000000"/>
                </a:solidFill>
                <a:effectLst/>
                <a:uLnTx/>
                <a:uFillTx/>
                <a:latin typeface="Verdana"/>
                <a:cs typeface="Verdana"/>
              </a:rPr>
              <a:t>1</a:t>
            </a:r>
            <a:r>
              <a:rPr kumimoji="0" sz="750" b="0" i="0" u="none" strike="noStrike" kern="0" cap="none" spc="97" normalizeH="0" baseline="27777" noProof="0">
                <a:ln>
                  <a:noFill/>
                </a:ln>
                <a:solidFill>
                  <a:sysClr val="windowText" lastClr="000000"/>
                </a:solidFill>
                <a:effectLst/>
                <a:uLnTx/>
                <a:uFillTx/>
                <a:latin typeface="Verdana"/>
                <a:cs typeface="Verdana"/>
              </a:rPr>
              <a:t> </a:t>
            </a:r>
            <a:r>
              <a:rPr kumimoji="0" sz="700" b="0" i="0" u="none" strike="noStrike" kern="0" cap="none" spc="0" normalizeH="0" baseline="0" noProof="0">
                <a:ln>
                  <a:noFill/>
                </a:ln>
                <a:solidFill>
                  <a:sysClr val="windowText" lastClr="000000"/>
                </a:solidFill>
                <a:effectLst/>
                <a:uLnTx/>
                <a:uFillTx/>
                <a:latin typeface="Verdana"/>
                <a:cs typeface="Verdana"/>
              </a:rPr>
              <a:t>in</a:t>
            </a:r>
            <a:r>
              <a:rPr kumimoji="0" sz="700" b="0" i="0" u="none" strike="noStrike" kern="0" cap="none" spc="-30" normalizeH="0" baseline="0" noProof="0">
                <a:ln>
                  <a:noFill/>
                </a:ln>
                <a:solidFill>
                  <a:sysClr val="windowText" lastClr="000000"/>
                </a:solidFill>
                <a:effectLst/>
                <a:uLnTx/>
                <a:uFillTx/>
                <a:latin typeface="Verdana"/>
                <a:cs typeface="Verdana"/>
              </a:rPr>
              <a:t> </a:t>
            </a:r>
            <a:r>
              <a:rPr kumimoji="0" sz="700" b="0" i="0" u="none" strike="noStrike" kern="0" cap="none" spc="0" normalizeH="0" baseline="0" noProof="0">
                <a:ln>
                  <a:noFill/>
                </a:ln>
                <a:solidFill>
                  <a:sysClr val="windowText" lastClr="000000"/>
                </a:solidFill>
                <a:effectLst/>
                <a:uLnTx/>
                <a:uFillTx/>
                <a:latin typeface="Verdana"/>
                <a:cs typeface="Verdana"/>
              </a:rPr>
              <a:t>line</a:t>
            </a:r>
            <a:r>
              <a:rPr kumimoji="0" sz="700" b="0" i="0" u="none" strike="noStrike" kern="0" cap="none" spc="-30" normalizeH="0" baseline="0" noProof="0">
                <a:ln>
                  <a:noFill/>
                </a:ln>
                <a:solidFill>
                  <a:sysClr val="windowText" lastClr="000000"/>
                </a:solidFill>
                <a:effectLst/>
                <a:uLnTx/>
                <a:uFillTx/>
                <a:latin typeface="Verdana"/>
                <a:cs typeface="Verdana"/>
              </a:rPr>
              <a:t> </a:t>
            </a:r>
            <a:r>
              <a:rPr kumimoji="0" sz="700" b="0" i="0" u="none" strike="noStrike" kern="0" cap="none" spc="0" normalizeH="0" baseline="0" noProof="0">
                <a:ln>
                  <a:noFill/>
                </a:ln>
                <a:solidFill>
                  <a:sysClr val="windowText" lastClr="000000"/>
                </a:solidFill>
                <a:effectLst/>
                <a:uLnTx/>
                <a:uFillTx/>
                <a:latin typeface="Verdana"/>
                <a:cs typeface="Verdana"/>
              </a:rPr>
              <a:t>with</a:t>
            </a:r>
            <a:r>
              <a:rPr kumimoji="0" sz="700" b="0" i="0" u="none" strike="noStrike" kern="0" cap="none" spc="-15" normalizeH="0" baseline="0" noProof="0">
                <a:ln>
                  <a:noFill/>
                </a:ln>
                <a:solidFill>
                  <a:sysClr val="windowText" lastClr="000000"/>
                </a:solidFill>
                <a:effectLst/>
                <a:uLnTx/>
                <a:uFillTx/>
                <a:latin typeface="Verdana"/>
                <a:cs typeface="Verdana"/>
              </a:rPr>
              <a:t> </a:t>
            </a:r>
            <a:r>
              <a:rPr kumimoji="0" sz="700" b="0" i="0" u="none" strike="noStrike" kern="0" cap="none" spc="0" normalizeH="0" baseline="0" noProof="0">
                <a:ln>
                  <a:noFill/>
                </a:ln>
                <a:solidFill>
                  <a:sysClr val="windowText" lastClr="000000"/>
                </a:solidFill>
                <a:effectLst/>
                <a:uLnTx/>
                <a:uFillTx/>
                <a:latin typeface="Verdana"/>
                <a:cs typeface="Verdana"/>
              </a:rPr>
              <a:t>European</a:t>
            </a:r>
            <a:r>
              <a:rPr kumimoji="0" sz="700" b="0" i="0" u="none" strike="noStrike" kern="0" cap="none" spc="-40" normalizeH="0" baseline="0" noProof="0">
                <a:ln>
                  <a:noFill/>
                </a:ln>
                <a:solidFill>
                  <a:sysClr val="windowText" lastClr="000000"/>
                </a:solidFill>
                <a:effectLst/>
                <a:uLnTx/>
                <a:uFillTx/>
                <a:latin typeface="Verdana"/>
                <a:cs typeface="Verdana"/>
              </a:rPr>
              <a:t> </a:t>
            </a:r>
            <a:r>
              <a:rPr kumimoji="0" sz="700" b="0" i="0" u="none" strike="noStrike" kern="0" cap="none" spc="0" normalizeH="0" baseline="0" noProof="0">
                <a:ln>
                  <a:noFill/>
                </a:ln>
                <a:solidFill>
                  <a:sysClr val="windowText" lastClr="000000"/>
                </a:solidFill>
                <a:effectLst/>
                <a:uLnTx/>
                <a:uFillTx/>
                <a:latin typeface="Verdana"/>
                <a:cs typeface="Verdana"/>
              </a:rPr>
              <a:t>Regulatio</a:t>
            </a:r>
            <a:r>
              <a:rPr kumimoji="0" lang="en-US" sz="700" b="0" i="0" u="none" strike="noStrike" kern="0" cap="none" spc="0" normalizeH="0" baseline="0" noProof="0">
                <a:ln>
                  <a:noFill/>
                </a:ln>
                <a:solidFill>
                  <a:sysClr val="windowText" lastClr="000000"/>
                </a:solidFill>
                <a:effectLst/>
                <a:uLnTx/>
                <a:uFillTx/>
                <a:latin typeface="Verdana"/>
                <a:cs typeface="Verdana"/>
              </a:rPr>
              <a:t>n</a:t>
            </a:r>
            <a:r>
              <a:rPr kumimoji="0" sz="700" b="0" i="0" u="none" strike="noStrike" kern="0" cap="none" spc="-10" normalizeH="0" baseline="0" noProof="0">
                <a:ln>
                  <a:noFill/>
                </a:ln>
                <a:solidFill>
                  <a:sysClr val="windowText" lastClr="000000"/>
                </a:solidFill>
                <a:effectLst/>
                <a:uLnTx/>
                <a:uFillTx/>
                <a:latin typeface="Verdana"/>
                <a:cs typeface="Verdana"/>
              </a:rPr>
              <a:t> </a:t>
            </a:r>
            <a:r>
              <a:rPr kumimoji="0" sz="700" b="0" i="0" u="none" strike="noStrike" kern="0" cap="none" spc="0" normalizeH="0" baseline="0" noProof="0">
                <a:ln>
                  <a:noFill/>
                </a:ln>
                <a:solidFill>
                  <a:sysClr val="windowText" lastClr="000000"/>
                </a:solidFill>
                <a:effectLst/>
                <a:uLnTx/>
                <a:uFillTx/>
                <a:latin typeface="Verdana"/>
                <a:cs typeface="Verdana"/>
              </a:rPr>
              <a:t>2017/1938,</a:t>
            </a:r>
            <a:r>
              <a:rPr kumimoji="0" sz="700" b="0" i="0" u="none" strike="noStrike" kern="0" cap="none" spc="-5" normalizeH="0" baseline="0" noProof="0">
                <a:ln>
                  <a:noFill/>
                </a:ln>
                <a:solidFill>
                  <a:sysClr val="windowText" lastClr="000000"/>
                </a:solidFill>
                <a:effectLst/>
                <a:uLnTx/>
                <a:uFillTx/>
                <a:latin typeface="Verdana"/>
                <a:cs typeface="Verdana"/>
              </a:rPr>
              <a:t> </a:t>
            </a:r>
            <a:r>
              <a:rPr kumimoji="0" sz="700" b="0" i="0" u="none" strike="noStrike" kern="0" cap="none" spc="0" normalizeH="0" baseline="0" noProof="0">
                <a:ln>
                  <a:noFill/>
                </a:ln>
                <a:solidFill>
                  <a:sysClr val="windowText" lastClr="000000"/>
                </a:solidFill>
                <a:effectLst/>
                <a:uLnTx/>
                <a:uFillTx/>
                <a:latin typeface="Verdana"/>
                <a:cs typeface="Verdana"/>
              </a:rPr>
              <a:t>article</a:t>
            </a:r>
            <a:r>
              <a:rPr kumimoji="0" sz="700" b="0" i="0" u="none" strike="noStrike" kern="0" cap="none" spc="-15" normalizeH="0" baseline="0" noProof="0">
                <a:ln>
                  <a:noFill/>
                </a:ln>
                <a:solidFill>
                  <a:sysClr val="windowText" lastClr="000000"/>
                </a:solidFill>
                <a:effectLst/>
                <a:uLnTx/>
                <a:uFillTx/>
                <a:latin typeface="Verdana"/>
                <a:cs typeface="Verdana"/>
              </a:rPr>
              <a:t> </a:t>
            </a:r>
            <a:r>
              <a:rPr kumimoji="0" sz="700" b="0" i="0" u="none" strike="noStrike" kern="0" cap="none" spc="-50" normalizeH="0" baseline="0" noProof="0">
                <a:ln>
                  <a:noFill/>
                </a:ln>
                <a:solidFill>
                  <a:sysClr val="windowText" lastClr="000000"/>
                </a:solidFill>
                <a:effectLst/>
                <a:uLnTx/>
                <a:uFillTx/>
                <a:latin typeface="Verdana"/>
                <a:cs typeface="Verdana"/>
              </a:rPr>
              <a:t>5</a:t>
            </a:r>
            <a:endParaRPr kumimoji="0" sz="700" b="0" i="0" u="none" strike="noStrike" kern="0" cap="none" spc="0" normalizeH="0" baseline="0" noProof="0">
              <a:ln>
                <a:noFill/>
              </a:ln>
              <a:solidFill>
                <a:sysClr val="windowText" lastClr="000000"/>
              </a:solidFill>
              <a:effectLst/>
              <a:uLnTx/>
              <a:uFillTx/>
              <a:latin typeface="Verdana"/>
              <a:cs typeface="Verdana"/>
            </a:endParaRPr>
          </a:p>
        </p:txBody>
      </p:sp>
      <p:sp>
        <p:nvSpPr>
          <p:cNvPr id="11" name="object 11"/>
          <p:cNvSpPr txBox="1"/>
          <p:nvPr/>
        </p:nvSpPr>
        <p:spPr>
          <a:xfrm>
            <a:off x="6054344" y="464565"/>
            <a:ext cx="889635" cy="147955"/>
          </a:xfrm>
          <a:prstGeom prst="rect">
            <a:avLst/>
          </a:prstGeom>
        </p:spPr>
        <p:txBody>
          <a:bodyPr vert="horz" wrap="square" lIns="0" tIns="13335" rIns="0" bIns="0" rtlCol="0">
            <a:spAutoFit/>
          </a:bodyPr>
          <a:lstStyle/>
          <a:p>
            <a:pPr marL="12700" marR="0" lvl="0" indent="0" defTabSz="914400" eaLnBrk="1" fontAlgn="auto" latinLnBrk="0" hangingPunct="1">
              <a:lnSpc>
                <a:spcPct val="100000"/>
              </a:lnSpc>
              <a:spcBef>
                <a:spcPts val="105"/>
              </a:spcBef>
              <a:spcAft>
                <a:spcPts val="0"/>
              </a:spcAft>
              <a:buClrTx/>
              <a:buSzTx/>
              <a:buFontTx/>
              <a:buNone/>
              <a:tabLst/>
              <a:defRPr/>
            </a:pPr>
            <a:r>
              <a:rPr kumimoji="0" sz="800" b="0" i="0" u="none" strike="noStrike" kern="0" cap="none" spc="0" normalizeH="0" baseline="0" noProof="0">
                <a:ln>
                  <a:noFill/>
                </a:ln>
                <a:solidFill>
                  <a:sysClr val="windowText" lastClr="000000"/>
                </a:solidFill>
                <a:effectLst/>
                <a:uLnTx/>
                <a:uFillTx/>
                <a:latin typeface="Verdana"/>
                <a:cs typeface="Verdana"/>
              </a:rPr>
              <a:t>17</a:t>
            </a:r>
            <a:r>
              <a:rPr kumimoji="0" sz="800" b="0" i="0" u="none" strike="noStrike" kern="0" cap="none" spc="-10" normalizeH="0" baseline="0" noProof="0">
                <a:ln>
                  <a:noFill/>
                </a:ln>
                <a:solidFill>
                  <a:sysClr val="windowText" lastClr="000000"/>
                </a:solidFill>
                <a:effectLst/>
                <a:uLnTx/>
                <a:uFillTx/>
                <a:latin typeface="Verdana"/>
                <a:cs typeface="Verdana"/>
              </a:rPr>
              <a:t> </a:t>
            </a:r>
            <a:r>
              <a:rPr kumimoji="0" sz="800" b="0" i="0" u="none" strike="noStrike" kern="0" cap="none" spc="0" normalizeH="0" baseline="0" noProof="0">
                <a:ln>
                  <a:noFill/>
                </a:ln>
                <a:solidFill>
                  <a:sysClr val="windowText" lastClr="000000"/>
                </a:solidFill>
                <a:effectLst/>
                <a:uLnTx/>
                <a:uFillTx/>
                <a:latin typeface="Verdana"/>
                <a:cs typeface="Verdana"/>
              </a:rPr>
              <a:t>October</a:t>
            </a:r>
            <a:r>
              <a:rPr kumimoji="0" sz="800" b="0" i="0" u="none" strike="noStrike" kern="0" cap="none" spc="-25" normalizeH="0" baseline="0" noProof="0">
                <a:ln>
                  <a:noFill/>
                </a:ln>
                <a:solidFill>
                  <a:sysClr val="windowText" lastClr="000000"/>
                </a:solidFill>
                <a:effectLst/>
                <a:uLnTx/>
                <a:uFillTx/>
                <a:latin typeface="Verdana"/>
                <a:cs typeface="Verdana"/>
              </a:rPr>
              <a:t> </a:t>
            </a:r>
            <a:r>
              <a:rPr kumimoji="0" sz="800" b="0" i="0" u="none" strike="noStrike" kern="0" cap="none" spc="-20" normalizeH="0" baseline="0" noProof="0">
                <a:ln>
                  <a:noFill/>
                </a:ln>
                <a:solidFill>
                  <a:sysClr val="windowText" lastClr="000000"/>
                </a:solidFill>
                <a:effectLst/>
                <a:uLnTx/>
                <a:uFillTx/>
                <a:latin typeface="Verdana"/>
                <a:cs typeface="Verdana"/>
              </a:rPr>
              <a:t>2023</a:t>
            </a:r>
            <a:endParaRPr kumimoji="0" sz="800" b="0" i="0" u="none" strike="noStrike" kern="0" cap="none" spc="0" normalizeH="0" baseline="0" noProof="0">
              <a:ln>
                <a:noFill/>
              </a:ln>
              <a:solidFill>
                <a:sysClr val="windowText" lastClr="000000"/>
              </a:solidFill>
              <a:effectLst/>
              <a:uLnTx/>
              <a:uFillTx/>
              <a:latin typeface="Verdana"/>
              <a:cs typeface="Verdana"/>
            </a:endParaRPr>
          </a:p>
        </p:txBody>
      </p:sp>
      <p:sp>
        <p:nvSpPr>
          <p:cNvPr id="18" name="Rechthoek 8">
            <a:extLst>
              <a:ext uri="{FF2B5EF4-FFF2-40B4-BE49-F238E27FC236}">
                <a16:creationId xmlns:a16="http://schemas.microsoft.com/office/drawing/2014/main" id="{95A29868-5BE5-A863-B22A-3F994D534034}"/>
              </a:ext>
            </a:extLst>
          </p:cNvPr>
          <p:cNvSpPr/>
          <p:nvPr/>
        </p:nvSpPr>
        <p:spPr>
          <a:xfrm>
            <a:off x="7635652" y="3589572"/>
            <a:ext cx="1440000" cy="1114020"/>
          </a:xfrm>
          <a:prstGeom prst="rect">
            <a:avLst/>
          </a:prstGeom>
          <a:solidFill>
            <a:srgbClr val="0070C0"/>
          </a:solidFill>
          <a:ln w="12700"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srgbClr val="FFFFFF"/>
                </a:solidFill>
                <a:effectLst/>
                <a:uLnTx/>
                <a:uFillTx/>
                <a:latin typeface="Verdana"/>
                <a:ea typeface="+mn-ea"/>
                <a:cs typeface="+mn-cs"/>
              </a:rPr>
              <a:t>H-gas conversion and enrichment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srgbClr val="FFFFFF"/>
                </a:solidFill>
                <a:effectLst/>
                <a:uLnTx/>
                <a:uFillTx/>
                <a:latin typeface="Verdana"/>
                <a:ea typeface="+mn-ea"/>
                <a:cs typeface="+mn-cs"/>
              </a:rPr>
              <a:t>G-gas with H-gas</a:t>
            </a:r>
          </a:p>
        </p:txBody>
      </p:sp>
      <p:sp>
        <p:nvSpPr>
          <p:cNvPr id="19" name="Rechthoek 12">
            <a:extLst>
              <a:ext uri="{FF2B5EF4-FFF2-40B4-BE49-F238E27FC236}">
                <a16:creationId xmlns:a16="http://schemas.microsoft.com/office/drawing/2014/main" id="{E890F44A-43DE-A959-4BAB-3E5C8160D6D9}"/>
              </a:ext>
            </a:extLst>
          </p:cNvPr>
          <p:cNvSpPr/>
          <p:nvPr/>
        </p:nvSpPr>
        <p:spPr>
          <a:xfrm>
            <a:off x="7635652" y="3256695"/>
            <a:ext cx="1440000" cy="311343"/>
          </a:xfrm>
          <a:prstGeom prst="rect">
            <a:avLst/>
          </a:prstGeom>
          <a:solidFill>
            <a:srgbClr val="FFFFFF">
              <a:lumMod val="75000"/>
            </a:srgbClr>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a:ln>
                  <a:noFill/>
                </a:ln>
                <a:solidFill>
                  <a:srgbClr val="FFFFFF"/>
                </a:solidFill>
                <a:effectLst/>
                <a:uLnTx/>
                <a:uFillTx/>
                <a:latin typeface="Verdana"/>
                <a:ea typeface="+mn-ea"/>
                <a:cs typeface="+mn-cs"/>
              </a:rPr>
              <a:t>UGS Alkmaar</a:t>
            </a:r>
          </a:p>
        </p:txBody>
      </p:sp>
      <p:sp>
        <p:nvSpPr>
          <p:cNvPr id="20" name="Rechthoek 13">
            <a:extLst>
              <a:ext uri="{FF2B5EF4-FFF2-40B4-BE49-F238E27FC236}">
                <a16:creationId xmlns:a16="http://schemas.microsoft.com/office/drawing/2014/main" id="{F99F97FC-EDB8-9D00-13BC-510E0DD717CF}"/>
              </a:ext>
            </a:extLst>
          </p:cNvPr>
          <p:cNvSpPr/>
          <p:nvPr/>
        </p:nvSpPr>
        <p:spPr>
          <a:xfrm>
            <a:off x="7635652" y="2530227"/>
            <a:ext cx="1440000" cy="360000"/>
          </a:xfrm>
          <a:prstGeom prst="rect">
            <a:avLst/>
          </a:prstGeom>
          <a:solidFill>
            <a:srgbClr val="FFC000"/>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err="1">
                <a:ln>
                  <a:noFill/>
                </a:ln>
                <a:solidFill>
                  <a:srgbClr val="FFFFFF"/>
                </a:solidFill>
                <a:effectLst/>
                <a:uLnTx/>
                <a:uFillTx/>
                <a:latin typeface="Verdana"/>
                <a:ea typeface="+mn-ea"/>
                <a:cs typeface="+mn-cs"/>
              </a:rPr>
              <a:t>Caverns</a:t>
            </a:r>
            <a:endParaRPr kumimoji="0" lang="nl-NL" sz="1200" b="0" i="0" u="none" strike="noStrike" kern="0" cap="none" spc="0" normalizeH="0" baseline="0" noProof="0">
              <a:ln>
                <a:noFill/>
              </a:ln>
              <a:solidFill>
                <a:srgbClr val="FFFFFF"/>
              </a:solidFill>
              <a:effectLst/>
              <a:uLnTx/>
              <a:uFillTx/>
              <a:latin typeface="Verdana"/>
              <a:ea typeface="+mn-ea"/>
              <a:cs typeface="+mn-cs"/>
            </a:endParaRPr>
          </a:p>
        </p:txBody>
      </p:sp>
      <p:sp>
        <p:nvSpPr>
          <p:cNvPr id="21" name="Rechthoek 14">
            <a:extLst>
              <a:ext uri="{FF2B5EF4-FFF2-40B4-BE49-F238E27FC236}">
                <a16:creationId xmlns:a16="http://schemas.microsoft.com/office/drawing/2014/main" id="{CF2782F0-9373-8C6D-0267-606AF53BEEDD}"/>
              </a:ext>
            </a:extLst>
          </p:cNvPr>
          <p:cNvSpPr/>
          <p:nvPr/>
        </p:nvSpPr>
        <p:spPr>
          <a:xfrm>
            <a:off x="7635652" y="2163759"/>
            <a:ext cx="1440000" cy="360000"/>
          </a:xfrm>
          <a:prstGeom prst="rect">
            <a:avLst/>
          </a:prstGeom>
          <a:solidFill>
            <a:srgbClr val="7030A0"/>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a:ln>
                  <a:noFill/>
                </a:ln>
                <a:solidFill>
                  <a:srgbClr val="FFFFFF"/>
                </a:solidFill>
                <a:effectLst/>
                <a:uLnTx/>
                <a:uFillTx/>
                <a:latin typeface="Verdana"/>
                <a:ea typeface="+mn-ea"/>
                <a:cs typeface="+mn-cs"/>
              </a:rPr>
              <a:t>Peakshaver</a:t>
            </a:r>
          </a:p>
        </p:txBody>
      </p:sp>
      <p:sp>
        <p:nvSpPr>
          <p:cNvPr id="22" name="Rechthoek 15">
            <a:extLst>
              <a:ext uri="{FF2B5EF4-FFF2-40B4-BE49-F238E27FC236}">
                <a16:creationId xmlns:a16="http://schemas.microsoft.com/office/drawing/2014/main" id="{806E362E-C91A-E6DC-B04E-C0FF9C46E16D}"/>
              </a:ext>
            </a:extLst>
          </p:cNvPr>
          <p:cNvSpPr/>
          <p:nvPr/>
        </p:nvSpPr>
        <p:spPr>
          <a:xfrm>
            <a:off x="7635652" y="2896695"/>
            <a:ext cx="1440000" cy="360000"/>
          </a:xfrm>
          <a:prstGeom prst="rect">
            <a:avLst/>
          </a:prstGeom>
          <a:solidFill>
            <a:srgbClr val="E96138">
              <a:lumMod val="60000"/>
              <a:lumOff val="40000"/>
            </a:srgbClr>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a:ln>
                  <a:noFill/>
                </a:ln>
                <a:solidFill>
                  <a:srgbClr val="FFFFFF"/>
                </a:solidFill>
                <a:effectLst/>
                <a:uLnTx/>
                <a:uFillTx/>
                <a:latin typeface="Verdana"/>
                <a:ea typeface="+mn-ea"/>
                <a:cs typeface="+mn-cs"/>
              </a:rPr>
              <a:t>UGS Grijpskerk</a:t>
            </a:r>
          </a:p>
        </p:txBody>
      </p:sp>
      <p:sp>
        <p:nvSpPr>
          <p:cNvPr id="24" name="Rechthoek 21">
            <a:extLst>
              <a:ext uri="{FF2B5EF4-FFF2-40B4-BE49-F238E27FC236}">
                <a16:creationId xmlns:a16="http://schemas.microsoft.com/office/drawing/2014/main" id="{05240A2A-2069-5168-125A-F1C784ABD9A6}"/>
              </a:ext>
            </a:extLst>
          </p:cNvPr>
          <p:cNvSpPr/>
          <p:nvPr/>
        </p:nvSpPr>
        <p:spPr>
          <a:xfrm>
            <a:off x="7635652" y="1802644"/>
            <a:ext cx="1440000" cy="360000"/>
          </a:xfrm>
          <a:prstGeom prst="rect">
            <a:avLst/>
          </a:prstGeom>
          <a:solidFill>
            <a:srgbClr val="3CB50B"/>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200" b="0" i="0" u="none" strike="noStrike" kern="0" cap="none" spc="0" normalizeH="0" baseline="0" noProof="0">
                <a:ln>
                  <a:noFill/>
                </a:ln>
                <a:solidFill>
                  <a:srgbClr val="FFFFFF"/>
                </a:solidFill>
                <a:effectLst/>
                <a:uLnTx/>
                <a:uFillTx/>
                <a:latin typeface="Verdana"/>
                <a:ea typeface="+mn-ea"/>
                <a:cs typeface="+mn-cs"/>
              </a:rPr>
              <a:t>Groningen</a:t>
            </a:r>
          </a:p>
        </p:txBody>
      </p:sp>
      <p:sp>
        <p:nvSpPr>
          <p:cNvPr id="25" name="Rechthoek 22">
            <a:extLst>
              <a:ext uri="{FF2B5EF4-FFF2-40B4-BE49-F238E27FC236}">
                <a16:creationId xmlns:a16="http://schemas.microsoft.com/office/drawing/2014/main" id="{330858E4-B8F3-FCA6-AC2E-E86FE7D10E4F}"/>
              </a:ext>
            </a:extLst>
          </p:cNvPr>
          <p:cNvSpPr/>
          <p:nvPr/>
        </p:nvSpPr>
        <p:spPr>
          <a:xfrm>
            <a:off x="5853368" y="1794315"/>
            <a:ext cx="236482" cy="2900948"/>
          </a:xfrm>
          <a:prstGeom prst="rect">
            <a:avLst/>
          </a:prstGeom>
          <a:solidFill>
            <a:srgbClr val="747577"/>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FFFFFF"/>
              </a:solidFill>
              <a:effectLst/>
              <a:uLnTx/>
              <a:uFillTx/>
              <a:latin typeface="Verdana"/>
              <a:ea typeface="+mn-ea"/>
              <a:cs typeface="+mn-cs"/>
            </a:endParaRPr>
          </a:p>
        </p:txBody>
      </p:sp>
      <p:sp>
        <p:nvSpPr>
          <p:cNvPr id="26" name="Tekstvak 23">
            <a:extLst>
              <a:ext uri="{FF2B5EF4-FFF2-40B4-BE49-F238E27FC236}">
                <a16:creationId xmlns:a16="http://schemas.microsoft.com/office/drawing/2014/main" id="{D3239D13-D176-243E-B088-4A752BA74A93}"/>
              </a:ext>
            </a:extLst>
          </p:cNvPr>
          <p:cNvSpPr txBox="1"/>
          <p:nvPr/>
        </p:nvSpPr>
        <p:spPr>
          <a:xfrm rot="5400000">
            <a:off x="5119953" y="2976032"/>
            <a:ext cx="1695272" cy="184666"/>
          </a:xfrm>
          <a:prstGeom prst="rect">
            <a:avLst/>
          </a:prstGeom>
          <a:noFill/>
        </p:spPr>
        <p:txBody>
          <a:bodyPr wrap="none" lIns="0" tIns="0" rIns="0" bIns="0" rtlCol="0">
            <a:spAutoFit/>
          </a:bodyPr>
          <a:lstStyle/>
          <a:p>
            <a:r>
              <a:rPr lang="nl-NL" sz="1200">
                <a:solidFill>
                  <a:srgbClr val="000000"/>
                </a:solidFill>
                <a:latin typeface="Verdana"/>
              </a:rPr>
              <a:t>L-gas market </a:t>
            </a:r>
            <a:r>
              <a:rPr lang="nl-NL" sz="1200" err="1">
                <a:solidFill>
                  <a:srgbClr val="000000"/>
                </a:solidFill>
                <a:latin typeface="Verdana"/>
              </a:rPr>
              <a:t>demand</a:t>
            </a:r>
            <a:endParaRPr lang="nl-NL" sz="1200">
              <a:solidFill>
                <a:srgbClr val="000000"/>
              </a:solidFill>
              <a:latin typeface="Verdana"/>
            </a:endParaRPr>
          </a:p>
        </p:txBody>
      </p:sp>
      <p:sp>
        <p:nvSpPr>
          <p:cNvPr id="27" name="Rechthoek 28">
            <a:extLst>
              <a:ext uri="{FF2B5EF4-FFF2-40B4-BE49-F238E27FC236}">
                <a16:creationId xmlns:a16="http://schemas.microsoft.com/office/drawing/2014/main" id="{E2478730-A48B-41A2-0246-CF36C84D18FA}"/>
              </a:ext>
            </a:extLst>
          </p:cNvPr>
          <p:cNvSpPr/>
          <p:nvPr/>
        </p:nvSpPr>
        <p:spPr>
          <a:xfrm>
            <a:off x="6144983" y="4928378"/>
            <a:ext cx="1440000" cy="687422"/>
          </a:xfrm>
          <a:prstGeom prst="rect">
            <a:avLst/>
          </a:prstGeom>
          <a:solidFill>
            <a:srgbClr val="D0D0D0">
              <a:lumMod val="25000"/>
              <a:alpha val="50000"/>
            </a:srgbClr>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FFFFFF"/>
              </a:solidFill>
              <a:effectLst/>
              <a:uLnTx/>
              <a:uFillTx/>
              <a:latin typeface="Verdana"/>
              <a:ea typeface="+mn-ea"/>
              <a:cs typeface="+mn-cs"/>
            </a:endParaRPr>
          </a:p>
        </p:txBody>
      </p:sp>
      <p:sp>
        <p:nvSpPr>
          <p:cNvPr id="28" name="Tekstvak 29">
            <a:extLst>
              <a:ext uri="{FF2B5EF4-FFF2-40B4-BE49-F238E27FC236}">
                <a16:creationId xmlns:a16="http://schemas.microsoft.com/office/drawing/2014/main" id="{9357ADBC-A544-07BD-76FA-FFC5B811D6EF}"/>
              </a:ext>
            </a:extLst>
          </p:cNvPr>
          <p:cNvSpPr txBox="1"/>
          <p:nvPr/>
        </p:nvSpPr>
        <p:spPr>
          <a:xfrm>
            <a:off x="6144983" y="5151863"/>
            <a:ext cx="1363819" cy="184666"/>
          </a:xfrm>
          <a:prstGeom prst="rect">
            <a:avLst/>
          </a:prstGeom>
          <a:noFill/>
        </p:spPr>
        <p:txBody>
          <a:bodyPr wrap="square" lIns="0" tIns="0" rIns="0" bIns="0" rtlCol="0">
            <a:spAutoFit/>
          </a:bodyPr>
          <a:lstStyle/>
          <a:p>
            <a:pPr algn="ctr"/>
            <a:r>
              <a:rPr lang="nl-NL" sz="1200">
                <a:solidFill>
                  <a:schemeClr val="bg1"/>
                </a:solidFill>
                <a:latin typeface="Verdana"/>
              </a:rPr>
              <a:t>Import</a:t>
            </a:r>
          </a:p>
        </p:txBody>
      </p:sp>
      <p:sp>
        <p:nvSpPr>
          <p:cNvPr id="29" name="Rechthoek 30">
            <a:extLst>
              <a:ext uri="{FF2B5EF4-FFF2-40B4-BE49-F238E27FC236}">
                <a16:creationId xmlns:a16="http://schemas.microsoft.com/office/drawing/2014/main" id="{64BA8BF1-1D3B-B139-67F8-238B57A7037B}"/>
              </a:ext>
            </a:extLst>
          </p:cNvPr>
          <p:cNvSpPr/>
          <p:nvPr/>
        </p:nvSpPr>
        <p:spPr>
          <a:xfrm>
            <a:off x="6145130" y="4067066"/>
            <a:ext cx="1435242" cy="863106"/>
          </a:xfrm>
          <a:prstGeom prst="rect">
            <a:avLst/>
          </a:prstGeom>
          <a:solidFill>
            <a:srgbClr val="56CAFF">
              <a:lumMod val="75000"/>
              <a:alpha val="50000"/>
            </a:srgbClr>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FFFFFF"/>
              </a:solidFill>
              <a:effectLst/>
              <a:uLnTx/>
              <a:uFillTx/>
              <a:latin typeface="Verdana"/>
              <a:ea typeface="+mn-ea"/>
              <a:cs typeface="+mn-cs"/>
            </a:endParaRPr>
          </a:p>
        </p:txBody>
      </p:sp>
      <p:sp>
        <p:nvSpPr>
          <p:cNvPr id="30" name="Tekstvak 31">
            <a:extLst>
              <a:ext uri="{FF2B5EF4-FFF2-40B4-BE49-F238E27FC236}">
                <a16:creationId xmlns:a16="http://schemas.microsoft.com/office/drawing/2014/main" id="{92B3D880-4DB5-6AC6-AA0A-CCFEB2E8E66B}"/>
              </a:ext>
            </a:extLst>
          </p:cNvPr>
          <p:cNvSpPr txBox="1"/>
          <p:nvPr/>
        </p:nvSpPr>
        <p:spPr>
          <a:xfrm>
            <a:off x="6144982" y="4298780"/>
            <a:ext cx="1363819" cy="369332"/>
          </a:xfrm>
          <a:prstGeom prst="rect">
            <a:avLst/>
          </a:prstGeom>
          <a:noFill/>
        </p:spPr>
        <p:txBody>
          <a:bodyPr wrap="square" lIns="0" tIns="0" rIns="0" bIns="0" rtlCol="0">
            <a:spAutoFit/>
          </a:bodyPr>
          <a:lstStyle/>
          <a:p>
            <a:pPr algn="ctr"/>
            <a:r>
              <a:rPr lang="nl-NL" sz="1200" err="1">
                <a:solidFill>
                  <a:schemeClr val="bg1"/>
                </a:solidFill>
                <a:latin typeface="Verdana"/>
              </a:rPr>
              <a:t>Domestic</a:t>
            </a:r>
            <a:r>
              <a:rPr lang="nl-NL" sz="1200">
                <a:solidFill>
                  <a:schemeClr val="bg1"/>
                </a:solidFill>
                <a:latin typeface="Verdana"/>
              </a:rPr>
              <a:t> </a:t>
            </a:r>
            <a:r>
              <a:rPr lang="nl-NL" sz="1200" err="1">
                <a:solidFill>
                  <a:schemeClr val="bg1"/>
                </a:solidFill>
                <a:latin typeface="Verdana"/>
              </a:rPr>
              <a:t>production</a:t>
            </a:r>
            <a:endParaRPr lang="nl-NL" sz="1200">
              <a:solidFill>
                <a:schemeClr val="bg1"/>
              </a:solidFill>
              <a:latin typeface="Verdana"/>
            </a:endParaRPr>
          </a:p>
        </p:txBody>
      </p:sp>
      <p:sp>
        <p:nvSpPr>
          <p:cNvPr id="31" name="Rechthoek 32">
            <a:extLst>
              <a:ext uri="{FF2B5EF4-FFF2-40B4-BE49-F238E27FC236}">
                <a16:creationId xmlns:a16="http://schemas.microsoft.com/office/drawing/2014/main" id="{36F8ED7B-B97D-E0DC-7FD1-139E3D849C29}"/>
              </a:ext>
            </a:extLst>
          </p:cNvPr>
          <p:cNvSpPr/>
          <p:nvPr/>
        </p:nvSpPr>
        <p:spPr>
          <a:xfrm>
            <a:off x="6144982" y="3589572"/>
            <a:ext cx="1440000" cy="483499"/>
          </a:xfrm>
          <a:prstGeom prst="rect">
            <a:avLst/>
          </a:prstGeom>
          <a:solidFill>
            <a:srgbClr val="92D050">
              <a:alpha val="50000"/>
            </a:srgbClr>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FFFFFF"/>
              </a:solidFill>
              <a:effectLst/>
              <a:uLnTx/>
              <a:uFillTx/>
              <a:latin typeface="Verdana"/>
              <a:ea typeface="+mn-ea"/>
              <a:cs typeface="+mn-cs"/>
            </a:endParaRPr>
          </a:p>
        </p:txBody>
      </p:sp>
      <p:sp>
        <p:nvSpPr>
          <p:cNvPr id="32" name="Tekstvak 33">
            <a:extLst>
              <a:ext uri="{FF2B5EF4-FFF2-40B4-BE49-F238E27FC236}">
                <a16:creationId xmlns:a16="http://schemas.microsoft.com/office/drawing/2014/main" id="{70AE785E-B8B0-5636-980C-AAF817318BF4}"/>
              </a:ext>
            </a:extLst>
          </p:cNvPr>
          <p:cNvSpPr txBox="1"/>
          <p:nvPr/>
        </p:nvSpPr>
        <p:spPr>
          <a:xfrm>
            <a:off x="6170937" y="3716346"/>
            <a:ext cx="1363819" cy="184666"/>
          </a:xfrm>
          <a:prstGeom prst="rect">
            <a:avLst/>
          </a:prstGeom>
          <a:noFill/>
        </p:spPr>
        <p:txBody>
          <a:bodyPr wrap="square" lIns="0" tIns="0" rIns="0" bIns="0" rtlCol="0">
            <a:spAutoFit/>
          </a:bodyPr>
          <a:lstStyle/>
          <a:p>
            <a:pPr algn="ctr"/>
            <a:r>
              <a:rPr lang="nl-NL" sz="1200">
                <a:solidFill>
                  <a:schemeClr val="bg1"/>
                </a:solidFill>
                <a:latin typeface="Verdana"/>
              </a:rPr>
              <a:t>H-gas </a:t>
            </a:r>
            <a:r>
              <a:rPr lang="nl-NL" sz="1200" err="1">
                <a:solidFill>
                  <a:schemeClr val="bg1"/>
                </a:solidFill>
                <a:latin typeface="Verdana"/>
              </a:rPr>
              <a:t>storages</a:t>
            </a:r>
            <a:endParaRPr lang="nl-NL" sz="1200">
              <a:solidFill>
                <a:schemeClr val="bg1"/>
              </a:solidFill>
              <a:latin typeface="Verdana"/>
            </a:endParaRPr>
          </a:p>
        </p:txBody>
      </p:sp>
      <p:sp>
        <p:nvSpPr>
          <p:cNvPr id="35" name="Rechthoek 20">
            <a:extLst>
              <a:ext uri="{FF2B5EF4-FFF2-40B4-BE49-F238E27FC236}">
                <a16:creationId xmlns:a16="http://schemas.microsoft.com/office/drawing/2014/main" id="{C42491D2-3C5E-2ADC-B110-602A1D55DB86}"/>
              </a:ext>
            </a:extLst>
          </p:cNvPr>
          <p:cNvSpPr/>
          <p:nvPr/>
        </p:nvSpPr>
        <p:spPr>
          <a:xfrm>
            <a:off x="6144982" y="5624052"/>
            <a:ext cx="1440000" cy="863106"/>
          </a:xfrm>
          <a:prstGeom prst="rect">
            <a:avLst/>
          </a:prstGeom>
          <a:solidFill>
            <a:srgbClr val="CC1F2C">
              <a:alpha val="50000"/>
            </a:srgbClr>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FFFFFF"/>
              </a:solidFill>
              <a:effectLst/>
              <a:uLnTx/>
              <a:uFillTx/>
              <a:latin typeface="Verdana"/>
              <a:ea typeface="+mn-ea"/>
              <a:cs typeface="+mn-cs"/>
            </a:endParaRPr>
          </a:p>
        </p:txBody>
      </p:sp>
      <p:sp>
        <p:nvSpPr>
          <p:cNvPr id="38" name="Rechthoek 17">
            <a:extLst>
              <a:ext uri="{FF2B5EF4-FFF2-40B4-BE49-F238E27FC236}">
                <a16:creationId xmlns:a16="http://schemas.microsoft.com/office/drawing/2014/main" id="{ACF99591-4948-813A-0C83-5E3CC3E28D76}"/>
              </a:ext>
            </a:extLst>
          </p:cNvPr>
          <p:cNvSpPr/>
          <p:nvPr/>
        </p:nvSpPr>
        <p:spPr>
          <a:xfrm>
            <a:off x="5849532" y="4678467"/>
            <a:ext cx="236482" cy="1799636"/>
          </a:xfrm>
          <a:prstGeom prst="rect">
            <a:avLst/>
          </a:prstGeom>
          <a:solidFill>
            <a:srgbClr val="747577">
              <a:lumMod val="40000"/>
              <a:lumOff val="60000"/>
            </a:srgbClr>
          </a:solidFill>
          <a:ln w="12700" cap="flat" cmpd="sng" algn="ctr">
            <a:solidFill>
              <a:srgbClr val="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nl-NL" sz="1800" b="0" i="0" u="none" strike="noStrike" kern="0" cap="none" spc="0" normalizeH="0" baseline="0" noProof="0">
              <a:ln>
                <a:noFill/>
              </a:ln>
              <a:solidFill>
                <a:srgbClr val="FFFFFF"/>
              </a:solidFill>
              <a:effectLst/>
              <a:uLnTx/>
              <a:uFillTx/>
              <a:latin typeface="Verdana"/>
              <a:ea typeface="+mn-ea"/>
              <a:cs typeface="+mn-cs"/>
            </a:endParaRPr>
          </a:p>
        </p:txBody>
      </p:sp>
      <p:sp>
        <p:nvSpPr>
          <p:cNvPr id="39" name="Tekstvak 18">
            <a:extLst>
              <a:ext uri="{FF2B5EF4-FFF2-40B4-BE49-F238E27FC236}">
                <a16:creationId xmlns:a16="http://schemas.microsoft.com/office/drawing/2014/main" id="{1B767B5E-D358-D1E1-D58D-ED1A2D712E7C}"/>
              </a:ext>
            </a:extLst>
          </p:cNvPr>
          <p:cNvSpPr txBox="1"/>
          <p:nvPr/>
        </p:nvSpPr>
        <p:spPr>
          <a:xfrm rot="5400000">
            <a:off x="5056015" y="5578458"/>
            <a:ext cx="1861502" cy="184666"/>
          </a:xfrm>
          <a:prstGeom prst="rect">
            <a:avLst/>
          </a:prstGeom>
          <a:noFill/>
        </p:spPr>
        <p:txBody>
          <a:bodyPr wrap="square" lIns="0" tIns="0" rIns="0" bIns="0" rtlCol="0">
            <a:spAutoFit/>
          </a:bodyPr>
          <a:lstStyle/>
          <a:p>
            <a:r>
              <a:rPr lang="nl-NL" sz="1200">
                <a:solidFill>
                  <a:srgbClr val="000000"/>
                </a:solidFill>
                <a:latin typeface="Verdana"/>
              </a:rPr>
              <a:t>H-gas market </a:t>
            </a:r>
            <a:r>
              <a:rPr lang="nl-NL" sz="1200" err="1">
                <a:solidFill>
                  <a:srgbClr val="000000"/>
                </a:solidFill>
                <a:latin typeface="Verdana"/>
              </a:rPr>
              <a:t>demand</a:t>
            </a:r>
            <a:endParaRPr lang="nl-NL" sz="1200">
              <a:solidFill>
                <a:srgbClr val="000000"/>
              </a:solidFill>
              <a:latin typeface="Verdana"/>
            </a:endParaRPr>
          </a:p>
        </p:txBody>
      </p:sp>
      <p:sp>
        <p:nvSpPr>
          <p:cNvPr id="23" name="Tekstvak 19">
            <a:extLst>
              <a:ext uri="{FF2B5EF4-FFF2-40B4-BE49-F238E27FC236}">
                <a16:creationId xmlns:a16="http://schemas.microsoft.com/office/drawing/2014/main" id="{278FDD2D-0CEF-C80D-1799-F58ECB79AC9D}"/>
              </a:ext>
            </a:extLst>
          </p:cNvPr>
          <p:cNvSpPr txBox="1"/>
          <p:nvPr/>
        </p:nvSpPr>
        <p:spPr>
          <a:xfrm>
            <a:off x="6158573" y="5940971"/>
            <a:ext cx="1363819" cy="184666"/>
          </a:xfrm>
          <a:prstGeom prst="rect">
            <a:avLst/>
          </a:prstGeom>
          <a:noFill/>
        </p:spPr>
        <p:txBody>
          <a:bodyPr wrap="square" lIns="0" tIns="0" rIns="0" bIns="0" rtlCol="0">
            <a:spAutoFit/>
          </a:bodyPr>
          <a:lstStyle/>
          <a:p>
            <a:pPr algn="ctr"/>
            <a:r>
              <a:rPr lang="nl-NL" sz="1200">
                <a:solidFill>
                  <a:schemeClr val="bg1"/>
                </a:solidFill>
                <a:latin typeface="Verdana"/>
              </a:rPr>
              <a:t>LNG</a:t>
            </a:r>
          </a:p>
        </p:txBody>
      </p:sp>
      <p:sp>
        <p:nvSpPr>
          <p:cNvPr id="40" name="Rectangle 39">
            <a:extLst>
              <a:ext uri="{FF2B5EF4-FFF2-40B4-BE49-F238E27FC236}">
                <a16:creationId xmlns:a16="http://schemas.microsoft.com/office/drawing/2014/main" id="{0ED57E06-933F-E59B-E049-C637C7147729}"/>
              </a:ext>
            </a:extLst>
          </p:cNvPr>
          <p:cNvSpPr/>
          <p:nvPr/>
        </p:nvSpPr>
        <p:spPr>
          <a:xfrm>
            <a:off x="6158573" y="3605300"/>
            <a:ext cx="1428714" cy="28728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TextBox 40">
            <a:extLst>
              <a:ext uri="{FF2B5EF4-FFF2-40B4-BE49-F238E27FC236}">
                <a16:creationId xmlns:a16="http://schemas.microsoft.com/office/drawing/2014/main" id="{B22EA1A5-E5DE-FAE6-CDBC-43865145AC1E}"/>
              </a:ext>
            </a:extLst>
          </p:cNvPr>
          <p:cNvSpPr txBox="1"/>
          <p:nvPr/>
        </p:nvSpPr>
        <p:spPr>
          <a:xfrm>
            <a:off x="6331072" y="4067066"/>
            <a:ext cx="977230" cy="461665"/>
          </a:xfrm>
          <a:prstGeom prst="rect">
            <a:avLst/>
          </a:prstGeom>
          <a:noFill/>
        </p:spPr>
        <p:txBody>
          <a:bodyPr wrap="square" rtlCol="0">
            <a:spAutoFit/>
          </a:bodyPr>
          <a:lstStyle/>
          <a:p>
            <a:pPr algn="ctr"/>
            <a:r>
              <a:rPr lang="en-GB" sz="1200">
                <a:solidFill>
                  <a:schemeClr val="bg1"/>
                </a:solidFill>
                <a:latin typeface="Verdana" panose="020B0604030504040204" pitchFamily="34" charset="0"/>
                <a:ea typeface="Verdana" panose="020B0604030504040204" pitchFamily="34" charset="0"/>
              </a:rPr>
              <a:t>H-gas supply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22" grpId="0" animBg="1"/>
      <p:bldP spid="24" grpId="0" animBg="1"/>
      <p:bldP spid="25" grpId="0" animBg="1"/>
      <p:bldP spid="26" grpId="0"/>
      <p:bldP spid="27" grpId="0" animBg="1"/>
      <p:bldP spid="28" grpId="0"/>
      <p:bldP spid="29" grpId="0" animBg="1"/>
      <p:bldP spid="30" grpId="0"/>
      <p:bldP spid="31" grpId="0" animBg="1"/>
      <p:bldP spid="32" grpId="0"/>
      <p:bldP spid="35" grpId="0" animBg="1"/>
      <p:bldP spid="38" grpId="0" animBg="1"/>
      <p:bldP spid="39" grpId="0"/>
      <p:bldP spid="23" grpId="0"/>
      <p:bldP spid="40" grpId="0" animBg="1"/>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977900">
              <a:lnSpc>
                <a:spcPct val="100000"/>
              </a:lnSpc>
              <a:spcBef>
                <a:spcPts val="100"/>
              </a:spcBef>
            </a:pPr>
            <a:r>
              <a:rPr lang="en-US"/>
              <a:t>Demand</a:t>
            </a:r>
            <a:r>
              <a:rPr spc="-20"/>
              <a:t> </a:t>
            </a:r>
            <a:r>
              <a:rPr spc="-10"/>
              <a:t>assumptions</a:t>
            </a:r>
          </a:p>
        </p:txBody>
      </p:sp>
      <p:sp>
        <p:nvSpPr>
          <p:cNvPr id="3" name="object 3"/>
          <p:cNvSpPr txBox="1">
            <a:spLocks noGrp="1"/>
          </p:cNvSpPr>
          <p:nvPr>
            <p:ph type="body" idx="1"/>
          </p:nvPr>
        </p:nvSpPr>
        <p:spPr>
          <a:xfrm>
            <a:off x="900000" y="1620000"/>
            <a:ext cx="7920000" cy="4484561"/>
          </a:xfrm>
          <a:prstGeom prst="rect">
            <a:avLst/>
          </a:prstGeom>
        </p:spPr>
        <p:txBody>
          <a:bodyPr vert="horz" wrap="square" lIns="0" tIns="46990" rIns="0" bIns="0" rtlCol="0">
            <a:spAutoFit/>
          </a:bodyPr>
          <a:lstStyle/>
          <a:p>
            <a:pPr marL="372110" indent="-359410">
              <a:lnSpc>
                <a:spcPct val="100000"/>
              </a:lnSpc>
              <a:spcBef>
                <a:spcPts val="370"/>
              </a:spcBef>
              <a:buChar char="-"/>
              <a:tabLst>
                <a:tab pos="372110" algn="l"/>
              </a:tabLst>
            </a:pPr>
            <a:r>
              <a:t>Domestic H-</a:t>
            </a:r>
            <a:r>
              <a:rPr spc="-50"/>
              <a:t> </a:t>
            </a:r>
            <a:r>
              <a:t>and</a:t>
            </a:r>
            <a:r>
              <a:rPr spc="-35"/>
              <a:t> </a:t>
            </a:r>
            <a:r>
              <a:rPr spc="-75"/>
              <a:t>L-</a:t>
            </a:r>
            <a:r>
              <a:t>gas</a:t>
            </a:r>
            <a:r>
              <a:rPr spc="-35"/>
              <a:t> </a:t>
            </a:r>
            <a:r>
              <a:rPr spc="-10"/>
              <a:t>demand</a:t>
            </a:r>
          </a:p>
          <a:p>
            <a:pPr marL="732155" lvl="1" indent="-360045">
              <a:lnSpc>
                <a:spcPct val="100000"/>
              </a:lnSpc>
              <a:spcBef>
                <a:spcPts val="210"/>
              </a:spcBef>
              <a:buFont typeface="Wingdings"/>
              <a:buChar char=""/>
              <a:tabLst>
                <a:tab pos="732155" algn="l"/>
              </a:tabLst>
            </a:pPr>
            <a:r>
              <a:rPr lang="nl-NL" sz="1400" err="1">
                <a:latin typeface="Verdana"/>
                <a:cs typeface="Verdana"/>
              </a:rPr>
              <a:t>Klimaat</a:t>
            </a:r>
            <a:r>
              <a:rPr lang="nl-NL" sz="1400">
                <a:latin typeface="Verdana"/>
                <a:cs typeface="Verdana"/>
              </a:rPr>
              <a:t>-</a:t>
            </a:r>
            <a:r>
              <a:rPr lang="nl-NL" sz="1400" spc="-5">
                <a:latin typeface="Verdana"/>
                <a:cs typeface="Verdana"/>
              </a:rPr>
              <a:t> </a:t>
            </a:r>
            <a:r>
              <a:rPr lang="nl-NL" sz="1400" err="1">
                <a:latin typeface="Verdana"/>
                <a:cs typeface="Verdana"/>
              </a:rPr>
              <a:t>en</a:t>
            </a:r>
            <a:r>
              <a:rPr lang="nl-NL" sz="1400" spc="-50">
                <a:latin typeface="Verdana"/>
                <a:cs typeface="Verdana"/>
              </a:rPr>
              <a:t> </a:t>
            </a:r>
            <a:r>
              <a:rPr lang="nl-NL" sz="1400" err="1">
                <a:latin typeface="Verdana"/>
                <a:cs typeface="Verdana"/>
              </a:rPr>
              <a:t>Energieverkenning</a:t>
            </a:r>
            <a:r>
              <a:rPr lang="nl-NL" sz="1400" spc="-25">
                <a:latin typeface="Verdana"/>
                <a:cs typeface="Verdana"/>
              </a:rPr>
              <a:t> </a:t>
            </a:r>
            <a:r>
              <a:rPr lang="nl-NL" sz="1400" spc="-20">
                <a:latin typeface="Verdana"/>
                <a:cs typeface="Verdana"/>
              </a:rPr>
              <a:t>2022. Possible correction based on the evaluation of gas year 2022/23.</a:t>
            </a:r>
            <a:endParaRPr lang="nl-NL" sz="1400">
              <a:latin typeface="Verdana"/>
              <a:cs typeface="Verdana"/>
            </a:endParaRPr>
          </a:p>
          <a:p>
            <a:pPr marL="732155" marR="427355" lvl="1" indent="-360045">
              <a:lnSpc>
                <a:spcPct val="100000"/>
              </a:lnSpc>
              <a:spcBef>
                <a:spcPts val="204"/>
              </a:spcBef>
              <a:buFont typeface="Wingdings"/>
              <a:buChar char=""/>
              <a:tabLst>
                <a:tab pos="732155" algn="l"/>
              </a:tabLst>
            </a:pPr>
            <a:r>
              <a:rPr lang="nl-NL" sz="1400">
                <a:latin typeface="Verdana"/>
                <a:cs typeface="Verdana"/>
              </a:rPr>
              <a:t>Conversion</a:t>
            </a:r>
            <a:r>
              <a:rPr lang="nl-NL" sz="1400" spc="-15">
                <a:latin typeface="Verdana"/>
                <a:cs typeface="Verdana"/>
              </a:rPr>
              <a:t> </a:t>
            </a:r>
            <a:r>
              <a:rPr lang="nl-NL" sz="1400">
                <a:latin typeface="Verdana"/>
                <a:cs typeface="Verdana"/>
              </a:rPr>
              <a:t>of</a:t>
            </a:r>
            <a:r>
              <a:rPr lang="nl-NL" sz="1400" spc="-20">
                <a:latin typeface="Verdana"/>
                <a:cs typeface="Verdana"/>
              </a:rPr>
              <a:t> </a:t>
            </a:r>
            <a:r>
              <a:rPr lang="nl-NL" sz="1400">
                <a:latin typeface="Verdana"/>
                <a:cs typeface="Verdana"/>
              </a:rPr>
              <a:t>largest</a:t>
            </a:r>
            <a:r>
              <a:rPr lang="nl-NL" sz="1400" spc="-10">
                <a:latin typeface="Verdana"/>
                <a:cs typeface="Verdana"/>
              </a:rPr>
              <a:t> </a:t>
            </a:r>
            <a:r>
              <a:rPr lang="nl-NL" sz="1400" spc="-50">
                <a:latin typeface="Verdana"/>
                <a:cs typeface="Verdana"/>
              </a:rPr>
              <a:t>L-</a:t>
            </a:r>
            <a:r>
              <a:rPr lang="nl-NL" sz="1400">
                <a:latin typeface="Verdana"/>
                <a:cs typeface="Verdana"/>
              </a:rPr>
              <a:t>gas industries/power</a:t>
            </a:r>
            <a:r>
              <a:rPr lang="nl-NL" sz="1400" spc="5">
                <a:latin typeface="Verdana"/>
                <a:cs typeface="Verdana"/>
              </a:rPr>
              <a:t> </a:t>
            </a:r>
            <a:r>
              <a:rPr lang="nl-NL" sz="1400">
                <a:latin typeface="Verdana"/>
                <a:cs typeface="Verdana"/>
              </a:rPr>
              <a:t>plants</a:t>
            </a:r>
            <a:r>
              <a:rPr lang="nl-NL" sz="1400" spc="15">
                <a:latin typeface="Verdana"/>
                <a:cs typeface="Verdana"/>
              </a:rPr>
              <a:t> </a:t>
            </a:r>
            <a:r>
              <a:rPr lang="nl-NL" sz="1400">
                <a:latin typeface="Verdana"/>
                <a:cs typeface="Verdana"/>
              </a:rPr>
              <a:t>to</a:t>
            </a:r>
            <a:r>
              <a:rPr lang="nl-NL" sz="1400" spc="-15">
                <a:latin typeface="Verdana"/>
                <a:cs typeface="Verdana"/>
              </a:rPr>
              <a:t> </a:t>
            </a:r>
            <a:r>
              <a:rPr lang="nl-NL" sz="1400" spc="-10">
                <a:latin typeface="Verdana"/>
                <a:cs typeface="Verdana"/>
              </a:rPr>
              <a:t>H-</a:t>
            </a:r>
            <a:r>
              <a:rPr lang="nl-NL" sz="1400">
                <a:latin typeface="Verdana"/>
                <a:cs typeface="Verdana"/>
              </a:rPr>
              <a:t>gas</a:t>
            </a:r>
            <a:r>
              <a:rPr lang="nl-NL" sz="1400" spc="5">
                <a:latin typeface="Verdana"/>
                <a:cs typeface="Verdana"/>
              </a:rPr>
              <a:t> </a:t>
            </a:r>
            <a:r>
              <a:rPr lang="nl-NL" sz="1400">
                <a:latin typeface="Verdana"/>
                <a:cs typeface="Verdana"/>
              </a:rPr>
              <a:t>based on</a:t>
            </a:r>
            <a:r>
              <a:rPr lang="nl-NL" sz="1400" spc="-20">
                <a:latin typeface="Verdana"/>
                <a:cs typeface="Verdana"/>
              </a:rPr>
              <a:t> </a:t>
            </a:r>
            <a:r>
              <a:rPr lang="nl-NL" sz="1400">
                <a:latin typeface="Verdana"/>
                <a:cs typeface="Verdana"/>
              </a:rPr>
              <a:t>the </a:t>
            </a:r>
            <a:r>
              <a:rPr lang="nl-NL" sz="1400" spc="-20">
                <a:latin typeface="Verdana"/>
                <a:cs typeface="Verdana"/>
              </a:rPr>
              <a:t>most </a:t>
            </a:r>
            <a:r>
              <a:rPr lang="nl-NL" sz="1400">
                <a:latin typeface="Verdana"/>
                <a:cs typeface="Verdana"/>
              </a:rPr>
              <a:t>recent</a:t>
            </a:r>
            <a:r>
              <a:rPr lang="nl-NL" sz="1400" spc="-30">
                <a:latin typeface="Verdana"/>
                <a:cs typeface="Verdana"/>
              </a:rPr>
              <a:t> </a:t>
            </a:r>
            <a:r>
              <a:rPr lang="nl-NL" sz="1400">
                <a:latin typeface="Verdana"/>
                <a:cs typeface="Verdana"/>
              </a:rPr>
              <a:t>conversion</a:t>
            </a:r>
            <a:r>
              <a:rPr lang="nl-NL" sz="1400" spc="-25">
                <a:latin typeface="Verdana"/>
                <a:cs typeface="Verdana"/>
              </a:rPr>
              <a:t> </a:t>
            </a:r>
            <a:r>
              <a:rPr lang="nl-NL" sz="1400" spc="-10">
                <a:latin typeface="Verdana"/>
                <a:cs typeface="Verdana"/>
              </a:rPr>
              <a:t>planning.</a:t>
            </a:r>
            <a:endParaRPr lang="nl-NL" sz="1400">
              <a:latin typeface="Verdana"/>
              <a:cs typeface="Verdana"/>
            </a:endParaRPr>
          </a:p>
          <a:p>
            <a:pPr marL="372110" indent="-359410">
              <a:lnSpc>
                <a:spcPct val="100000"/>
              </a:lnSpc>
              <a:spcBef>
                <a:spcPts val="990"/>
              </a:spcBef>
              <a:buChar char="-"/>
              <a:tabLst>
                <a:tab pos="372110" algn="l"/>
              </a:tabLst>
            </a:pPr>
            <a:r>
              <a:rPr spc="-85"/>
              <a:t>L-</a:t>
            </a:r>
            <a:r>
              <a:t>gas</a:t>
            </a:r>
            <a:r>
              <a:rPr spc="-55"/>
              <a:t> </a:t>
            </a:r>
            <a:r>
              <a:t>demand</a:t>
            </a:r>
            <a:r>
              <a:rPr spc="-30"/>
              <a:t> </a:t>
            </a:r>
            <a:r>
              <a:t>in</a:t>
            </a:r>
            <a:r>
              <a:rPr spc="-65"/>
              <a:t> </a:t>
            </a:r>
            <a:r>
              <a:rPr spc="-20"/>
              <a:t>Germany,</a:t>
            </a:r>
            <a:r>
              <a:rPr spc="-35"/>
              <a:t> </a:t>
            </a:r>
            <a:r>
              <a:t>Belgium</a:t>
            </a:r>
            <a:r>
              <a:rPr spc="-30"/>
              <a:t> </a:t>
            </a:r>
            <a:r>
              <a:t>and</a:t>
            </a:r>
            <a:r>
              <a:rPr spc="-55"/>
              <a:t> </a:t>
            </a:r>
            <a:r>
              <a:rPr spc="-10"/>
              <a:t>France</a:t>
            </a:r>
          </a:p>
          <a:p>
            <a:pPr marL="732155" marR="5080" lvl="1" indent="-360045">
              <a:lnSpc>
                <a:spcPct val="100000"/>
              </a:lnSpc>
              <a:spcBef>
                <a:spcPts val="210"/>
              </a:spcBef>
              <a:buFont typeface="Wingdings"/>
              <a:buChar char=""/>
              <a:tabLst>
                <a:tab pos="732155" algn="l"/>
              </a:tabLst>
            </a:pPr>
            <a:r>
              <a:rPr lang="nl-NL" sz="1400">
                <a:latin typeface="Verdana"/>
                <a:cs typeface="Verdana"/>
              </a:rPr>
              <a:t>Market</a:t>
            </a:r>
            <a:r>
              <a:rPr lang="nl-NL" sz="1400" spc="-35">
                <a:latin typeface="Verdana"/>
                <a:cs typeface="Verdana"/>
              </a:rPr>
              <a:t> </a:t>
            </a:r>
            <a:r>
              <a:rPr lang="nl-NL" sz="1400">
                <a:latin typeface="Verdana"/>
                <a:cs typeface="Verdana"/>
              </a:rPr>
              <a:t>reduction</a:t>
            </a:r>
            <a:r>
              <a:rPr lang="nl-NL" sz="1400" spc="-5">
                <a:latin typeface="Verdana"/>
                <a:cs typeface="Verdana"/>
              </a:rPr>
              <a:t> </a:t>
            </a:r>
            <a:r>
              <a:rPr lang="nl-NL" sz="1400">
                <a:latin typeface="Verdana"/>
                <a:cs typeface="Verdana"/>
              </a:rPr>
              <a:t>based</a:t>
            </a:r>
            <a:r>
              <a:rPr lang="nl-NL" sz="1400" spc="-15">
                <a:latin typeface="Verdana"/>
                <a:cs typeface="Verdana"/>
              </a:rPr>
              <a:t> </a:t>
            </a:r>
            <a:r>
              <a:rPr lang="nl-NL" sz="1400">
                <a:latin typeface="Verdana"/>
                <a:cs typeface="Verdana"/>
              </a:rPr>
              <a:t>upon</a:t>
            </a:r>
            <a:r>
              <a:rPr lang="nl-NL" sz="1400" spc="-15">
                <a:latin typeface="Verdana"/>
                <a:cs typeface="Verdana"/>
              </a:rPr>
              <a:t> </a:t>
            </a:r>
            <a:r>
              <a:rPr lang="nl-NL" sz="1400">
                <a:latin typeface="Verdana"/>
                <a:cs typeface="Verdana"/>
              </a:rPr>
              <a:t>information</a:t>
            </a:r>
            <a:r>
              <a:rPr lang="nl-NL" sz="1400" spc="-5">
                <a:latin typeface="Verdana"/>
                <a:cs typeface="Verdana"/>
              </a:rPr>
              <a:t> </a:t>
            </a:r>
            <a:r>
              <a:rPr lang="nl-NL" sz="1400">
                <a:latin typeface="Verdana"/>
                <a:cs typeface="Verdana"/>
              </a:rPr>
              <a:t>supplied</a:t>
            </a:r>
            <a:r>
              <a:rPr lang="nl-NL" sz="1400" spc="-5">
                <a:latin typeface="Verdana"/>
                <a:cs typeface="Verdana"/>
              </a:rPr>
              <a:t> </a:t>
            </a:r>
            <a:r>
              <a:rPr lang="nl-NL" sz="1400">
                <a:latin typeface="Verdana"/>
                <a:cs typeface="Verdana"/>
              </a:rPr>
              <a:t>by</a:t>
            </a:r>
            <a:r>
              <a:rPr lang="nl-NL" sz="1400" spc="-15">
                <a:latin typeface="Verdana"/>
                <a:cs typeface="Verdana"/>
              </a:rPr>
              <a:t> </a:t>
            </a:r>
            <a:r>
              <a:rPr lang="nl-NL" sz="1400">
                <a:latin typeface="Verdana"/>
                <a:cs typeface="Verdana"/>
              </a:rPr>
              <a:t>MEAs</a:t>
            </a:r>
            <a:r>
              <a:rPr lang="nl-NL" sz="1400" spc="-5">
                <a:latin typeface="Verdana"/>
                <a:cs typeface="Verdana"/>
              </a:rPr>
              <a:t> </a:t>
            </a:r>
            <a:r>
              <a:rPr lang="nl-NL" sz="1400">
                <a:latin typeface="Verdana"/>
                <a:cs typeface="Verdana"/>
              </a:rPr>
              <a:t>of</a:t>
            </a:r>
            <a:r>
              <a:rPr lang="nl-NL" sz="1400" spc="-25">
                <a:latin typeface="Verdana"/>
                <a:cs typeface="Verdana"/>
              </a:rPr>
              <a:t> </a:t>
            </a:r>
            <a:r>
              <a:rPr lang="nl-NL" sz="1400" spc="-10">
                <a:latin typeface="Verdana"/>
                <a:cs typeface="Verdana"/>
              </a:rPr>
              <a:t>Germany,</a:t>
            </a:r>
            <a:r>
              <a:rPr lang="nl-NL" sz="1400" spc="-25">
                <a:latin typeface="Verdana"/>
                <a:cs typeface="Verdana"/>
              </a:rPr>
              <a:t> </a:t>
            </a:r>
            <a:r>
              <a:rPr lang="nl-NL" sz="1400">
                <a:latin typeface="Verdana"/>
                <a:cs typeface="Verdana"/>
              </a:rPr>
              <a:t>Belgium</a:t>
            </a:r>
            <a:r>
              <a:rPr lang="nl-NL" sz="1400" spc="-15">
                <a:latin typeface="Verdana"/>
                <a:cs typeface="Verdana"/>
              </a:rPr>
              <a:t> </a:t>
            </a:r>
            <a:r>
              <a:rPr lang="nl-NL" sz="1400" spc="-25">
                <a:latin typeface="Verdana"/>
                <a:cs typeface="Verdana"/>
              </a:rPr>
              <a:t>and </a:t>
            </a:r>
            <a:r>
              <a:rPr lang="nl-NL" sz="1400">
                <a:latin typeface="Verdana"/>
                <a:cs typeface="Verdana"/>
              </a:rPr>
              <a:t>France</a:t>
            </a:r>
            <a:r>
              <a:rPr lang="nl-NL" sz="1400" spc="-30">
                <a:latin typeface="Verdana"/>
                <a:cs typeface="Verdana"/>
              </a:rPr>
              <a:t> </a:t>
            </a:r>
            <a:r>
              <a:rPr lang="nl-NL" sz="1400">
                <a:latin typeface="Verdana"/>
                <a:cs typeface="Verdana"/>
              </a:rPr>
              <a:t>via</a:t>
            </a:r>
            <a:r>
              <a:rPr lang="nl-NL" sz="1400" spc="-25">
                <a:latin typeface="Verdana"/>
                <a:cs typeface="Verdana"/>
              </a:rPr>
              <a:t> </a:t>
            </a:r>
            <a:r>
              <a:rPr lang="nl-NL" sz="1400" spc="-20">
                <a:latin typeface="Verdana"/>
                <a:cs typeface="Verdana"/>
              </a:rPr>
              <a:t>Task</a:t>
            </a:r>
            <a:r>
              <a:rPr lang="nl-NL" sz="1400" spc="-30">
                <a:latin typeface="Verdana"/>
                <a:cs typeface="Verdana"/>
              </a:rPr>
              <a:t> </a:t>
            </a:r>
            <a:r>
              <a:rPr lang="nl-NL" sz="1400">
                <a:latin typeface="Verdana"/>
                <a:cs typeface="Verdana"/>
              </a:rPr>
              <a:t>Force</a:t>
            </a:r>
            <a:r>
              <a:rPr lang="nl-NL" sz="1400" spc="-40">
                <a:latin typeface="Verdana"/>
                <a:cs typeface="Verdana"/>
              </a:rPr>
              <a:t> </a:t>
            </a:r>
            <a:r>
              <a:rPr lang="nl-NL" sz="1400" spc="-45">
                <a:latin typeface="Verdana"/>
                <a:cs typeface="Verdana"/>
              </a:rPr>
              <a:t>L-</a:t>
            </a:r>
            <a:r>
              <a:rPr lang="nl-NL" sz="1400">
                <a:latin typeface="Verdana"/>
                <a:cs typeface="Verdana"/>
              </a:rPr>
              <a:t>gas</a:t>
            </a:r>
            <a:r>
              <a:rPr lang="nl-NL" sz="1400" spc="-15">
                <a:latin typeface="Verdana"/>
                <a:cs typeface="Verdana"/>
              </a:rPr>
              <a:t> </a:t>
            </a:r>
            <a:r>
              <a:rPr lang="nl-NL" sz="1400">
                <a:latin typeface="Verdana"/>
                <a:cs typeface="Verdana"/>
              </a:rPr>
              <a:t>Market</a:t>
            </a:r>
            <a:r>
              <a:rPr lang="nl-NL" sz="1400" spc="-30">
                <a:latin typeface="Verdana"/>
                <a:cs typeface="Verdana"/>
              </a:rPr>
              <a:t> </a:t>
            </a:r>
            <a:r>
              <a:rPr lang="nl-NL" sz="1400">
                <a:latin typeface="Verdana"/>
                <a:cs typeface="Verdana"/>
              </a:rPr>
              <a:t>Conversion</a:t>
            </a:r>
            <a:r>
              <a:rPr lang="nl-NL" sz="1400" spc="-25">
                <a:latin typeface="Verdana"/>
                <a:cs typeface="Verdana"/>
              </a:rPr>
              <a:t> </a:t>
            </a:r>
            <a:r>
              <a:rPr lang="nl-NL" sz="1400" spc="-10">
                <a:latin typeface="Verdana"/>
                <a:cs typeface="Verdana"/>
              </a:rPr>
              <a:t>Monitoring. Possible reduction based on the results of evaluation of gas year 2022/23.</a:t>
            </a:r>
            <a:endParaRPr lang="nl-NL" sz="1400">
              <a:latin typeface="Verdana"/>
              <a:cs typeface="Verdana"/>
            </a:endParaRPr>
          </a:p>
          <a:p>
            <a:pPr marL="372110" indent="-359410">
              <a:lnSpc>
                <a:spcPct val="100000"/>
              </a:lnSpc>
              <a:spcBef>
                <a:spcPts val="595"/>
              </a:spcBef>
              <a:buChar char="-"/>
              <a:tabLst>
                <a:tab pos="372110" algn="l"/>
              </a:tabLst>
            </a:pPr>
            <a:r>
              <a:rPr spc="-25"/>
              <a:t>H-</a:t>
            </a:r>
            <a:r>
              <a:t>gas</a:t>
            </a:r>
            <a:r>
              <a:rPr spc="-50"/>
              <a:t> </a:t>
            </a:r>
            <a:r>
              <a:t>demand</a:t>
            </a:r>
            <a:r>
              <a:rPr spc="-25"/>
              <a:t> </a:t>
            </a:r>
            <a:r>
              <a:t>from</a:t>
            </a:r>
            <a:r>
              <a:rPr spc="-55"/>
              <a:t> </a:t>
            </a:r>
            <a:r>
              <a:t>Great</a:t>
            </a:r>
            <a:r>
              <a:rPr spc="-55"/>
              <a:t> </a:t>
            </a:r>
            <a:r>
              <a:t>Britain</a:t>
            </a:r>
            <a:r>
              <a:rPr spc="-40"/>
              <a:t> </a:t>
            </a:r>
            <a:r>
              <a:rPr spc="-10"/>
              <a:t>(BBL)</a:t>
            </a:r>
          </a:p>
          <a:p>
            <a:pPr marL="543560" indent="-171450">
              <a:lnSpc>
                <a:spcPct val="100000"/>
              </a:lnSpc>
              <a:spcBef>
                <a:spcPts val="605"/>
              </a:spcBef>
              <a:buFont typeface="Wingdings" panose="05000000000000000000" pitchFamily="2" charset="2"/>
              <a:buChar char="§"/>
              <a:tabLst>
                <a:tab pos="732155" algn="l"/>
              </a:tabLst>
            </a:pPr>
            <a:r>
              <a:rPr lang="en-US" sz="1200"/>
              <a:t>	</a:t>
            </a:r>
            <a:r>
              <a:rPr lang="en-US" sz="1400"/>
              <a:t>At peak temperature, demand is based</a:t>
            </a:r>
            <a:r>
              <a:rPr lang="en-US" sz="1400" spc="-20"/>
              <a:t> </a:t>
            </a:r>
            <a:r>
              <a:rPr lang="en-US" sz="1400"/>
              <a:t>on</a:t>
            </a:r>
            <a:r>
              <a:rPr lang="en-US" sz="1400" spc="-15"/>
              <a:t> </a:t>
            </a:r>
            <a:r>
              <a:rPr lang="en-US" sz="1400"/>
              <a:t>the</a:t>
            </a:r>
            <a:r>
              <a:rPr lang="en-US" sz="1400" spc="-5"/>
              <a:t> </a:t>
            </a:r>
            <a:r>
              <a:rPr lang="en-US" sz="1400"/>
              <a:t>Gas</a:t>
            </a:r>
            <a:r>
              <a:rPr lang="en-US" sz="1400" spc="-15"/>
              <a:t> </a:t>
            </a:r>
            <a:r>
              <a:rPr lang="en-US" sz="1400"/>
              <a:t>Winter Outlook</a:t>
            </a:r>
            <a:r>
              <a:rPr lang="en-US" sz="1400" spc="-10"/>
              <a:t> </a:t>
            </a:r>
            <a:r>
              <a:rPr lang="en-US" sz="1400"/>
              <a:t>2022/23</a:t>
            </a:r>
            <a:r>
              <a:rPr lang="en-US" sz="1400" spc="-35"/>
              <a:t> 	</a:t>
            </a:r>
            <a:r>
              <a:rPr lang="en-US" sz="1400"/>
              <a:t>published</a:t>
            </a:r>
            <a:r>
              <a:rPr lang="en-US" sz="1400" spc="15"/>
              <a:t> </a:t>
            </a:r>
            <a:r>
              <a:rPr lang="en-US" sz="1400"/>
              <a:t>by</a:t>
            </a:r>
            <a:r>
              <a:rPr lang="en-US" sz="1400" spc="-10"/>
              <a:t> </a:t>
            </a:r>
            <a:r>
              <a:rPr lang="en-US" sz="1400"/>
              <a:t>the National</a:t>
            </a:r>
            <a:r>
              <a:rPr lang="en-US" sz="1400" spc="5"/>
              <a:t> </a:t>
            </a:r>
            <a:r>
              <a:rPr lang="en-US" sz="1400" spc="-10"/>
              <a:t>Grid.</a:t>
            </a:r>
            <a:endParaRPr lang="en-US" sz="1400"/>
          </a:p>
          <a:p>
            <a:pPr marL="372110" indent="-359410">
              <a:lnSpc>
                <a:spcPct val="100000"/>
              </a:lnSpc>
              <a:spcBef>
                <a:spcPts val="595"/>
              </a:spcBef>
              <a:buChar char="-"/>
              <a:tabLst>
                <a:tab pos="372110" algn="l"/>
              </a:tabLst>
            </a:pPr>
            <a:r>
              <a:t>Limited</a:t>
            </a:r>
            <a:r>
              <a:rPr spc="-25"/>
              <a:t> H-</a:t>
            </a:r>
            <a:r>
              <a:t>gas</a:t>
            </a:r>
            <a:r>
              <a:rPr spc="-40"/>
              <a:t> </a:t>
            </a:r>
            <a:r>
              <a:t>demand</a:t>
            </a:r>
            <a:r>
              <a:rPr spc="-20"/>
              <a:t> </a:t>
            </a:r>
            <a:r>
              <a:t>from</a:t>
            </a:r>
            <a:r>
              <a:rPr spc="-45"/>
              <a:t> </a:t>
            </a:r>
            <a:r>
              <a:t>the</a:t>
            </a:r>
            <a:r>
              <a:rPr spc="-45"/>
              <a:t> </a:t>
            </a:r>
            <a:r>
              <a:t>Belgium</a:t>
            </a:r>
            <a:r>
              <a:rPr spc="-25"/>
              <a:t> </a:t>
            </a:r>
            <a:r>
              <a:t>markets</a:t>
            </a:r>
            <a:r>
              <a:rPr spc="-20"/>
              <a:t> </a:t>
            </a:r>
            <a:r>
              <a:t>in</a:t>
            </a:r>
            <a:r>
              <a:rPr spc="-55"/>
              <a:t> </a:t>
            </a:r>
            <a:r>
              <a:t>that</a:t>
            </a:r>
            <a:r>
              <a:rPr spc="-45"/>
              <a:t> </a:t>
            </a:r>
            <a:r>
              <a:t>can</a:t>
            </a:r>
            <a:r>
              <a:rPr spc="-50"/>
              <a:t> </a:t>
            </a:r>
            <a:r>
              <a:rPr spc="-20"/>
              <a:t>only</a:t>
            </a:r>
          </a:p>
          <a:p>
            <a:pPr marL="372110">
              <a:lnSpc>
                <a:spcPct val="100000"/>
              </a:lnSpc>
            </a:pPr>
            <a:r>
              <a:t>be</a:t>
            </a:r>
            <a:r>
              <a:rPr spc="-50"/>
              <a:t> </a:t>
            </a:r>
            <a:r>
              <a:t>delivered</a:t>
            </a:r>
            <a:r>
              <a:rPr spc="-15"/>
              <a:t> </a:t>
            </a:r>
            <a:r>
              <a:t>by</a:t>
            </a:r>
            <a:r>
              <a:rPr spc="-50"/>
              <a:t> </a:t>
            </a:r>
            <a:r>
              <a:t>the</a:t>
            </a:r>
            <a:r>
              <a:rPr spc="-45"/>
              <a:t> </a:t>
            </a:r>
            <a:r>
              <a:rPr spc="-10"/>
              <a:t>Netherlands</a:t>
            </a:r>
          </a:p>
          <a:p>
            <a:pPr marL="372110" indent="-359410">
              <a:lnSpc>
                <a:spcPct val="100000"/>
              </a:lnSpc>
              <a:spcBef>
                <a:spcPts val="605"/>
              </a:spcBef>
              <a:buChar char="-"/>
              <a:tabLst>
                <a:tab pos="372110" algn="l"/>
              </a:tabLst>
            </a:pPr>
            <a:r>
              <a:t>Maximum</a:t>
            </a:r>
            <a:r>
              <a:rPr spc="-20"/>
              <a:t> H-</a:t>
            </a:r>
            <a:r>
              <a:t>gas</a:t>
            </a:r>
            <a:r>
              <a:rPr spc="-35"/>
              <a:t> </a:t>
            </a:r>
            <a:r>
              <a:t>demand</a:t>
            </a:r>
            <a:r>
              <a:rPr spc="-35"/>
              <a:t> </a:t>
            </a:r>
            <a:r>
              <a:t>from</a:t>
            </a:r>
            <a:r>
              <a:rPr spc="-40"/>
              <a:t> </a:t>
            </a:r>
            <a:r>
              <a:rPr spc="-10"/>
              <a:t>Germany</a:t>
            </a:r>
          </a:p>
          <a:p>
            <a:pPr marL="543560" indent="-171450">
              <a:lnSpc>
                <a:spcPct val="100000"/>
              </a:lnSpc>
              <a:spcBef>
                <a:spcPts val="605"/>
              </a:spcBef>
              <a:buFont typeface="Wingdings" panose="05000000000000000000" pitchFamily="2" charset="2"/>
              <a:buChar char="§"/>
              <a:tabLst>
                <a:tab pos="732155" algn="l"/>
              </a:tabLst>
            </a:pPr>
            <a:r>
              <a:rPr lang="nl-NL" sz="1400"/>
              <a:t>	Based</a:t>
            </a:r>
            <a:r>
              <a:rPr lang="nl-NL" sz="1400" spc="-30"/>
              <a:t> </a:t>
            </a:r>
            <a:r>
              <a:rPr lang="nl-NL" sz="1400"/>
              <a:t>on</a:t>
            </a:r>
            <a:r>
              <a:rPr lang="nl-NL" sz="1400" spc="-25"/>
              <a:t> </a:t>
            </a:r>
            <a:r>
              <a:rPr lang="nl-NL" sz="1400"/>
              <a:t>recent</a:t>
            </a:r>
            <a:r>
              <a:rPr lang="nl-NL" sz="1400" spc="-25"/>
              <a:t> </a:t>
            </a:r>
            <a:r>
              <a:rPr lang="nl-NL" sz="1400"/>
              <a:t>offtakes</a:t>
            </a:r>
            <a:r>
              <a:rPr lang="nl-NL" sz="1400" spc="-5"/>
              <a:t> </a:t>
            </a:r>
            <a:r>
              <a:rPr lang="nl-NL" sz="1400"/>
              <a:t>and </a:t>
            </a:r>
            <a:r>
              <a:rPr lang="nl-NL" sz="1400" err="1"/>
              <a:t>bilaterals</a:t>
            </a:r>
            <a:r>
              <a:rPr lang="nl-NL" sz="1400" spc="5"/>
              <a:t> </a:t>
            </a:r>
            <a:r>
              <a:rPr lang="nl-NL" sz="1400"/>
              <a:t>with</a:t>
            </a:r>
            <a:r>
              <a:rPr lang="nl-NL" sz="1400" spc="-5"/>
              <a:t> </a:t>
            </a:r>
            <a:r>
              <a:rPr lang="nl-NL" sz="1400"/>
              <a:t>German</a:t>
            </a:r>
            <a:r>
              <a:rPr lang="nl-NL" sz="1400" spc="-25"/>
              <a:t> </a:t>
            </a:r>
            <a:r>
              <a:rPr lang="nl-NL" sz="1400" spc="-10"/>
              <a:t>TSO’s. This holds for the 	capacity- and the volume modelling</a:t>
            </a:r>
            <a:endParaRPr lang="nl-NL" sz="1400"/>
          </a:p>
        </p:txBody>
      </p:sp>
      <p:sp>
        <p:nvSpPr>
          <p:cNvPr id="6" name="object 6"/>
          <p:cNvSpPr txBox="1"/>
          <p:nvPr/>
        </p:nvSpPr>
        <p:spPr>
          <a:xfrm>
            <a:off x="6054344" y="464565"/>
            <a:ext cx="889635" cy="147955"/>
          </a:xfrm>
          <a:prstGeom prst="rect">
            <a:avLst/>
          </a:prstGeom>
        </p:spPr>
        <p:txBody>
          <a:bodyPr vert="horz" wrap="square" lIns="0" tIns="13335" rIns="0" bIns="0" rtlCol="0">
            <a:spAutoFit/>
          </a:bodyPr>
          <a:lstStyle/>
          <a:p>
            <a:pPr marL="12700" marR="0" lvl="0" indent="0" defTabSz="914400" eaLnBrk="1" fontAlgn="auto" latinLnBrk="0" hangingPunct="1">
              <a:lnSpc>
                <a:spcPct val="100000"/>
              </a:lnSpc>
              <a:spcBef>
                <a:spcPts val="105"/>
              </a:spcBef>
              <a:spcAft>
                <a:spcPts val="0"/>
              </a:spcAft>
              <a:buClrTx/>
              <a:buSzTx/>
              <a:buFontTx/>
              <a:buNone/>
              <a:tabLst/>
              <a:defRPr/>
            </a:pPr>
            <a:r>
              <a:rPr kumimoji="0" sz="800" b="0" i="0" u="none" strike="noStrike" kern="0" cap="none" spc="0" normalizeH="0" baseline="0" noProof="0">
                <a:ln>
                  <a:noFill/>
                </a:ln>
                <a:solidFill>
                  <a:sysClr val="windowText" lastClr="000000"/>
                </a:solidFill>
                <a:effectLst/>
                <a:uLnTx/>
                <a:uFillTx/>
                <a:latin typeface="Verdana"/>
                <a:cs typeface="Verdana"/>
              </a:rPr>
              <a:t>17</a:t>
            </a:r>
            <a:r>
              <a:rPr kumimoji="0" sz="800" b="0" i="0" u="none" strike="noStrike" kern="0" cap="none" spc="-10" normalizeH="0" baseline="0" noProof="0">
                <a:ln>
                  <a:noFill/>
                </a:ln>
                <a:solidFill>
                  <a:sysClr val="windowText" lastClr="000000"/>
                </a:solidFill>
                <a:effectLst/>
                <a:uLnTx/>
                <a:uFillTx/>
                <a:latin typeface="Verdana"/>
                <a:cs typeface="Verdana"/>
              </a:rPr>
              <a:t> </a:t>
            </a:r>
            <a:r>
              <a:rPr kumimoji="0" sz="800" b="0" i="0" u="none" strike="noStrike" kern="0" cap="none" spc="0" normalizeH="0" baseline="0" noProof="0">
                <a:ln>
                  <a:noFill/>
                </a:ln>
                <a:solidFill>
                  <a:sysClr val="windowText" lastClr="000000"/>
                </a:solidFill>
                <a:effectLst/>
                <a:uLnTx/>
                <a:uFillTx/>
                <a:latin typeface="Verdana"/>
                <a:cs typeface="Verdana"/>
              </a:rPr>
              <a:t>October</a:t>
            </a:r>
            <a:r>
              <a:rPr kumimoji="0" sz="800" b="0" i="0" u="none" strike="noStrike" kern="0" cap="none" spc="-25" normalizeH="0" baseline="0" noProof="0">
                <a:ln>
                  <a:noFill/>
                </a:ln>
                <a:solidFill>
                  <a:sysClr val="windowText" lastClr="000000"/>
                </a:solidFill>
                <a:effectLst/>
                <a:uLnTx/>
                <a:uFillTx/>
                <a:latin typeface="Verdana"/>
                <a:cs typeface="Verdana"/>
              </a:rPr>
              <a:t> </a:t>
            </a:r>
            <a:r>
              <a:rPr kumimoji="0" sz="800" b="0" i="0" u="none" strike="noStrike" kern="0" cap="none" spc="-20" normalizeH="0" baseline="0" noProof="0">
                <a:ln>
                  <a:noFill/>
                </a:ln>
                <a:solidFill>
                  <a:sysClr val="windowText" lastClr="000000"/>
                </a:solidFill>
                <a:effectLst/>
                <a:uLnTx/>
                <a:uFillTx/>
                <a:latin typeface="Verdana"/>
                <a:cs typeface="Verdana"/>
              </a:rPr>
              <a:t>2023</a:t>
            </a:r>
            <a:endParaRPr kumimoji="0" sz="800" b="0" i="0" u="none" strike="noStrike" kern="0" cap="none" spc="0" normalizeH="0" baseline="0" noProof="0">
              <a:ln>
                <a:noFill/>
              </a:ln>
              <a:solidFill>
                <a:sysClr val="windowText" lastClr="000000"/>
              </a:solidFill>
              <a:effectLst/>
              <a:uLnTx/>
              <a:uFillTx/>
              <a:latin typeface="Verdana"/>
              <a:cs typeface="Verdana"/>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LLOWRANDOMSLIDECONTENT" val="Yes"/>
  <p:tag name="ALLOWRANDOMSLIDETWOCOLUMNS" val="Yes"/>
  <p:tag name="ALLOWRANDOMSLIDEVISUAL" val="Yes"/>
  <p:tag name="ALLOWCHANGEVISUAL" val="Yes"/>
  <p:tag name="ALLOWMODIFYDOCUMENT" val="Yes"/>
  <p:tag name="ALLOWOPENPODIUM" val="Yes"/>
  <p:tag name="ALLOWOPENIMAGELIBRARY" val="Yes"/>
  <p:tag name="RANDOMSLIDECONTENT" val="Inhoud #1|Inhoud #2|Inhoud #3|Inhoud #4|Inhoud #5"/>
  <p:tag name="RANDOMSLIDETWOCOLUMNS" val="Inhoud #1 (Twee kolommen)|Inhoud #2 (Twee kolommen)|Inhoud #3 (Twee kolommen)|Inhoud #4 (Twee kolommen)|Inhoud #5 (Twee kolommen)"/>
  <p:tag name="EDBSPATH" val="\Presentation"/>
  <p:tag name="CHANGEVISUALVERSION" val="2"/>
  <p:tag name="RANDOMSLIDEVISUAL" val="Volledig beeld|Beeld (Onder)|Beeld (Rechts)|Beeld (Rechts #2)|Beeld iPad (Staand)|Beeld iPad (Liggend)"/>
  <p:tag name="SLIDEVISUAL" val="Titel (Half beeld)|Titel (Volledig beeld)|Volledig beeld|Beeld (Onder)|Beeld (Rechts)|Beeld (Rechts #2)|Beeld iPad (Staand)|Beeld iPad (Liggend)|Drie afbeeldingen met bijschrift"/>
  <p:tag name="EDBSDOCUMENTINFO" val="&lt;?xml version=&quot;1.0&quot; encoding=&quot;utf-16&quot;?&gt;&#10;&lt;documentinfo version=&quot;1.0&quot; projectname=&quot;gasunie&quot; projectid=&quot;74512115-17fc-44f8-938a-438197c5afb3&quot; pagemasterid=&quot;00000000-0000-0000-0000-000000000000&quot; documentid=&quot;f5112994923847219c7f3f441d20c38c&quot; profileid=&quot;00000000-0000-0000-0000-000000000000&quot; culture=&quot;en-GB&quot;&gt;&#10;  &lt;content&gt;&#10;    &lt;document sourcepath=&quot;\Presentation&quot; sourceid=&quot;0ebe02aa-6766-45f0-a9df-18b058d7d53a&quot;&gt;&#10;      &lt;variables&gt;&#10;        &lt;SenderData&gt;&#10;          &lt;Organization&gt;&#10;            &lt;Id&gt;9553f688-f1f8-43a1-b6f5-455eb685cd7d&lt;/Id&gt;&#10;          &lt;/Organization&gt;&#10;          &lt;Employee&gt;&#10;            &lt;Id&gt;24f3f333-3a9f-413e-b987-8e585c366145&lt;/Id&gt;&#10;          &lt;/Employee&gt;&#10;        &lt;/SenderData&gt;&#10;        &lt;PresentationData&gt;&#10;          &lt;Title&gt;licentie presentatie&lt;/Title&gt;&#10;          &lt;Subtitle /&gt;&#10;          &lt;SpeakerName /&gt;&#10;          &lt;Location&gt;Groningen&lt;/Location&gt;&#10;          &lt;Date&gt;05/10/2023 00:00:00&lt;/Date&gt;&#10;          &lt;DefaultSlides&gt;General&lt;/DefaultSlides&gt;&#10;        &lt;/PresentationData&gt;&#10;        &lt;Options /&gt;&#10;        &lt;IsModifyDocument&gt;False&lt;/IsModifyDocument&gt;&#10;      &lt;/variables&gt;&#10;    &lt;/document&gt;&#10;  &lt;/content&gt;&#10;&lt;/documentinfo&gt;"/>
</p:tagLst>
</file>

<file path=ppt/theme/theme1.xml><?xml version="1.0" encoding="utf-8"?>
<a:theme xmlns:a="http://schemas.openxmlformats.org/drawingml/2006/main" name="Gasunie">
  <a:themeElements>
    <a:clrScheme name="Gasunie">
      <a:dk1>
        <a:srgbClr val="000000"/>
      </a:dk1>
      <a:lt1>
        <a:srgbClr val="FFFFFF"/>
      </a:lt1>
      <a:dk2>
        <a:srgbClr val="4A4B4D"/>
      </a:dk2>
      <a:lt2>
        <a:srgbClr val="E96138"/>
      </a:lt2>
      <a:accent1>
        <a:srgbClr val="747577"/>
      </a:accent1>
      <a:accent2>
        <a:srgbClr val="97BF0D"/>
      </a:accent2>
      <a:accent3>
        <a:srgbClr val="FFD600"/>
      </a:accent3>
      <a:accent4>
        <a:srgbClr val="56CAFF"/>
      </a:accent4>
      <a:accent5>
        <a:srgbClr val="D0D0D0"/>
      </a:accent5>
      <a:accent6>
        <a:srgbClr val="CC1F2C"/>
      </a:accent6>
      <a:hlink>
        <a:srgbClr val="000000"/>
      </a:hlink>
      <a:folHlink>
        <a:srgbClr val="841418"/>
      </a:folHlink>
    </a:clrScheme>
    <a:fontScheme name="Gasunie">
      <a:majorFont>
        <a:latin typeface="Verdana"/>
        <a:ea typeface=""/>
        <a:cs typeface=""/>
      </a:majorFont>
      <a:minorFont>
        <a:latin typeface="Verdan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solidFill>
            <a:schemeClr val="tx1"/>
          </a:solid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smtClean="0"/>
        </a:defPPr>
      </a:lstStyle>
    </a:txDef>
  </a:objectDefaults>
  <a:extraClrSchemeLst/>
  <a:extLst>
    <a:ext uri="{05A4C25C-085E-4340-85A3-A5531E510DB2}">
      <thm15:themeFamily xmlns:thm15="http://schemas.microsoft.com/office/thememl/2012/main" name="Presentation.potx" id="{07F6B332-BEDA-44F4-9E74-BBB1D4AD37AF}" vid="{66E9D816-3231-4AA9-AED4-B2EC7526272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Gasunie">
  <a:themeElements>
    <a:clrScheme name="Gasunie">
      <a:dk1>
        <a:srgbClr val="000000"/>
      </a:dk1>
      <a:lt1>
        <a:srgbClr val="FFFFFF"/>
      </a:lt1>
      <a:dk2>
        <a:srgbClr val="4A4B4D"/>
      </a:dk2>
      <a:lt2>
        <a:srgbClr val="E96138"/>
      </a:lt2>
      <a:accent1>
        <a:srgbClr val="747577"/>
      </a:accent1>
      <a:accent2>
        <a:srgbClr val="97BF0D"/>
      </a:accent2>
      <a:accent3>
        <a:srgbClr val="FFD600"/>
      </a:accent3>
      <a:accent4>
        <a:srgbClr val="56CAFF"/>
      </a:accent4>
      <a:accent5>
        <a:srgbClr val="D0D0D0"/>
      </a:accent5>
      <a:accent6>
        <a:srgbClr val="CC1F2C"/>
      </a:accent6>
      <a:hlink>
        <a:srgbClr val="000000"/>
      </a:hlink>
      <a:folHlink>
        <a:srgbClr val="841418"/>
      </a:folHlink>
    </a:clrScheme>
    <a:fontScheme name="Gasunie">
      <a:majorFont>
        <a:latin typeface="Verdana"/>
        <a:ea typeface=""/>
        <a:cs typeface=""/>
      </a:majorFont>
      <a:minorFont>
        <a:latin typeface="Verdana"/>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solidFill>
            <a:schemeClr val="tx1"/>
          </a:solid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smtClean="0"/>
        </a:defPPr>
      </a:lstStyle>
    </a:txDef>
  </a:objectDefaults>
  <a:extraClrSchemeLst/>
  <a:extLst>
    <a:ext uri="{05A4C25C-085E-4340-85A3-A5531E510DB2}">
      <thm15:themeFamily xmlns:thm15="http://schemas.microsoft.com/office/thememl/2012/main" name="Presentation.potx" id="{07F6B332-BEDA-44F4-9E74-BBB1D4AD37AF}" vid="{66E9D816-3231-4AA9-AED4-B2EC7526272C}"/>
    </a:ext>
  </a:extLst>
</a:theme>
</file>

<file path=ppt/theme/theme4.xml><?xml version="1.0" encoding="utf-8"?>
<a:theme xmlns:a="http://schemas.openxmlformats.org/drawingml/2006/main" name="ACM leeg Powerpoint-sjabloon - NL">
  <a:themeElements>
    <a:clrScheme name="ACM Themakleuren">
      <a:dk1>
        <a:srgbClr val="000000"/>
      </a:dk1>
      <a:lt1>
        <a:sysClr val="window" lastClr="FFFFFF"/>
      </a:lt1>
      <a:dk2>
        <a:srgbClr val="E5007D"/>
      </a:dk2>
      <a:lt2>
        <a:srgbClr val="F2F2F2"/>
      </a:lt2>
      <a:accent1>
        <a:srgbClr val="5F1F7A"/>
      </a:accent1>
      <a:accent2>
        <a:srgbClr val="E5007D"/>
      </a:accent2>
      <a:accent3>
        <a:srgbClr val="B2ADC9"/>
      </a:accent3>
      <a:accent4>
        <a:srgbClr val="007FAE"/>
      </a:accent4>
      <a:accent5>
        <a:srgbClr val="FCC800"/>
      </a:accent5>
      <a:accent6>
        <a:srgbClr val="007C00"/>
      </a:accent6>
      <a:hlink>
        <a:srgbClr val="007FAE"/>
      </a:hlink>
      <a:folHlink>
        <a:srgbClr val="5F1F7A"/>
      </a:folHlink>
    </a:clrScheme>
    <a:fontScheme name="ACM fonts 1">
      <a:majorFont>
        <a:latin typeface="DIN Alternate"/>
        <a:ea typeface=""/>
        <a:cs typeface=""/>
      </a:majorFont>
      <a:minorFont>
        <a:latin typeface="Arial"/>
        <a:ea typeface=""/>
        <a:cs typeface=""/>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_EN_Office365" id="{5A66BAEC-E9A5-4192-80F9-2D9224E063D8}" vid="{8FDB2EB1-6852-4130-8612-CA9A95AB9B12}"/>
    </a:ext>
  </a:extLst>
</a:theme>
</file>

<file path=ppt/theme/theme5.xml><?xml version="1.0" encoding="utf-8"?>
<a:theme xmlns:a="http://schemas.openxmlformats.org/drawingml/2006/main" name="Inhoudsdia's">
  <a:themeElements>
    <a:clrScheme name="ACM Themakleuren">
      <a:dk1>
        <a:srgbClr val="000000"/>
      </a:dk1>
      <a:lt1>
        <a:sysClr val="window" lastClr="FFFFFF"/>
      </a:lt1>
      <a:dk2>
        <a:srgbClr val="E5007D"/>
      </a:dk2>
      <a:lt2>
        <a:srgbClr val="F2F2F2"/>
      </a:lt2>
      <a:accent1>
        <a:srgbClr val="5F1F7A"/>
      </a:accent1>
      <a:accent2>
        <a:srgbClr val="E5007D"/>
      </a:accent2>
      <a:accent3>
        <a:srgbClr val="B2ADC9"/>
      </a:accent3>
      <a:accent4>
        <a:srgbClr val="007FAE"/>
      </a:accent4>
      <a:accent5>
        <a:srgbClr val="FCC800"/>
      </a:accent5>
      <a:accent6>
        <a:srgbClr val="007C00"/>
      </a:accent6>
      <a:hlink>
        <a:srgbClr val="007FAE"/>
      </a:hlink>
      <a:folHlink>
        <a:srgbClr val="5F1F7A"/>
      </a:folHlink>
    </a:clrScheme>
    <a:fontScheme name="ACM fonts 1">
      <a:majorFont>
        <a:latin typeface="DIN Alternate"/>
        <a:ea typeface=""/>
        <a:cs typeface=""/>
      </a:majorFont>
      <a:minorFont>
        <a:latin typeface="Arial"/>
        <a:ea typeface=""/>
        <a:cs typeface=""/>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_EN_Office365" id="{5A66BAEC-E9A5-4192-80F9-2D9224E063D8}" vid="{155C413E-8740-4A13-A38E-6C88F219658E}"/>
    </a:ext>
  </a:extLst>
</a:theme>
</file>

<file path=ppt/theme/theme6.xml><?xml version="1.0" encoding="utf-8"?>
<a:theme xmlns:a="http://schemas.openxmlformats.org/drawingml/2006/main" name="Office Theme">
  <a:themeElements>
    <a:clrScheme name="Gasunie">
      <a:dk1>
        <a:srgbClr val="000000"/>
      </a:dk1>
      <a:lt1>
        <a:srgbClr val="FFFFFF"/>
      </a:lt1>
      <a:dk2>
        <a:srgbClr val="4A4B4D"/>
      </a:dk2>
      <a:lt2>
        <a:srgbClr val="E96138"/>
      </a:lt2>
      <a:accent1>
        <a:srgbClr val="747577"/>
      </a:accent1>
      <a:accent2>
        <a:srgbClr val="97BF0D"/>
      </a:accent2>
      <a:accent3>
        <a:srgbClr val="FFD600"/>
      </a:accent3>
      <a:accent4>
        <a:srgbClr val="56CAFF"/>
      </a:accent4>
      <a:accent5>
        <a:srgbClr val="D0D0D0"/>
      </a:accent5>
      <a:accent6>
        <a:srgbClr val="CC1F2C"/>
      </a:accent6>
      <a:hlink>
        <a:srgbClr val="000000"/>
      </a:hlink>
      <a:folHlink>
        <a:srgbClr val="841418"/>
      </a:folHlink>
    </a:clrScheme>
    <a:fontScheme name="Gasuni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Gasunie">
      <a:dk1>
        <a:srgbClr val="000000"/>
      </a:dk1>
      <a:lt1>
        <a:srgbClr val="FFFFFF"/>
      </a:lt1>
      <a:dk2>
        <a:srgbClr val="4A4B4D"/>
      </a:dk2>
      <a:lt2>
        <a:srgbClr val="E96138"/>
      </a:lt2>
      <a:accent1>
        <a:srgbClr val="747577"/>
      </a:accent1>
      <a:accent2>
        <a:srgbClr val="97BF0D"/>
      </a:accent2>
      <a:accent3>
        <a:srgbClr val="FFD600"/>
      </a:accent3>
      <a:accent4>
        <a:srgbClr val="56CAFF"/>
      </a:accent4>
      <a:accent5>
        <a:srgbClr val="D0D0D0"/>
      </a:accent5>
      <a:accent6>
        <a:srgbClr val="CC1F2C"/>
      </a:accent6>
      <a:hlink>
        <a:srgbClr val="000000"/>
      </a:hlink>
      <a:folHlink>
        <a:srgbClr val="841418"/>
      </a:folHlink>
    </a:clrScheme>
    <a:fontScheme name="Gasuni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579A45BA53584781E14F277889E5FA" ma:contentTypeVersion="7" ma:contentTypeDescription="Een nieuw document maken." ma:contentTypeScope="" ma:versionID="21d38aa21c75db1d4c749e43d5b5cbd4">
  <xsd:schema xmlns:xsd="http://www.w3.org/2001/XMLSchema" xmlns:xs="http://www.w3.org/2001/XMLSchema" xmlns:p="http://schemas.microsoft.com/office/2006/metadata/properties" xmlns:ns2="0009d3ae-0f9e-47be-ae31-9d6cd8b104c4" xmlns:ns3="42514f4b-87f1-4aeb-a1a8-c93367c4ab4d" targetNamespace="http://schemas.microsoft.com/office/2006/metadata/properties" ma:root="true" ma:fieldsID="e87f3e1ffbc1efed648e66679ec229c8" ns2:_="" ns3:_="">
    <xsd:import namespace="0009d3ae-0f9e-47be-ae31-9d6cd8b104c4"/>
    <xsd:import namespace="42514f4b-87f1-4aeb-a1a8-c93367c4ab4d"/>
    <xsd:element name="properties">
      <xsd:complexType>
        <xsd:sequence>
          <xsd:element name="documentManagement">
            <xsd:complexType>
              <xsd:all>
                <xsd:element ref="ns2:_dlc_DocId" minOccurs="0"/>
                <xsd:element ref="ns2:_dlc_DocIdUrl" minOccurs="0"/>
                <xsd:element ref="ns2:_dlc_DocIdPersistId" minOccurs="0"/>
                <xsd:element ref="ns3:MediaServiceMetadata" minOccurs="0"/>
                <xsd:element ref="ns3:MediaServiceFastMetadata" minOccurs="0"/>
                <xsd:element ref="ns2:SharedWithUsers" minOccurs="0"/>
                <xsd:element ref="ns2:SharedWithDetails" minOccurs="0"/>
                <xsd:element ref="ns3:MediaServiceDateTaken" minOccurs="0"/>
                <xsd:element ref="ns3:MediaServiceObjectDetectorVersion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009d3ae-0f9e-47be-ae31-9d6cd8b104c4"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Id blijven behouden" ma:description="Id behouden tijdens toevoegen." ma:hidden="true" ma:internalName="_dlc_DocIdPersistId" ma:readOnly="true">
      <xsd:simpleType>
        <xsd:restriction base="dms:Boolean"/>
      </xsd:simpleType>
    </xsd:element>
    <xsd:element name="SharedWithUsers" ma:index="1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2514f4b-87f1-4aeb-a1a8-c93367c4ab4d"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dlc_DocId xmlns="0009d3ae-0f9e-47be-ae31-9d6cd8b104c4">42U4XMZ7ATE3-1295295588-57</_dlc_DocId>
    <_dlc_DocIdUrl xmlns="0009d3ae-0f9e-47be-ae31-9d6cd8b104c4">
      <Url>https://gasunie.sharepoint.com/sites/20190853/_layouts/15/DocIdRedir.aspx?ID=42U4XMZ7ATE3-1295295588-57</Url>
      <Description>42U4XMZ7ATE3-1295295588-57</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BB097ED0-6348-4DB2-B2D6-57B8BFBD4E05}">
  <ds:schemaRefs>
    <ds:schemaRef ds:uri="0009d3ae-0f9e-47be-ae31-9d6cd8b104c4"/>
    <ds:schemaRef ds:uri="42514f4b-87f1-4aeb-a1a8-c93367c4ab4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930AE0A-5C1C-4FB5-A9E2-55DAF58B2DDA}">
  <ds:schemaRefs>
    <ds:schemaRef ds:uri="http://schemas.microsoft.com/sharepoint/v3/contenttype/forms"/>
  </ds:schemaRefs>
</ds:datastoreItem>
</file>

<file path=customXml/itemProps3.xml><?xml version="1.0" encoding="utf-8"?>
<ds:datastoreItem xmlns:ds="http://schemas.openxmlformats.org/officeDocument/2006/customXml" ds:itemID="{58882DED-B266-403A-A73B-B6F600A5DEC0}">
  <ds:schemaRefs>
    <ds:schemaRef ds:uri="0009d3ae-0f9e-47be-ae31-9d6cd8b104c4"/>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42514f4b-87f1-4aeb-a1a8-c93367c4ab4d"/>
    <ds:schemaRef ds:uri="http://www.w3.org/XML/1998/namespace"/>
    <ds:schemaRef ds:uri="http://purl.org/dc/dcmitype/"/>
  </ds:schemaRefs>
</ds:datastoreItem>
</file>

<file path=customXml/itemProps4.xml><?xml version="1.0" encoding="utf-8"?>
<ds:datastoreItem xmlns:ds="http://schemas.openxmlformats.org/officeDocument/2006/customXml" ds:itemID="{4D95C853-795C-4AAC-940D-8DCD1D94CCD9}">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0e4119282d965020ad02fcbad65e22c8a8508871</Template>
  <TotalTime>0</TotalTime>
  <Words>3275</Words>
  <Application>Microsoft Office PowerPoint</Application>
  <PresentationFormat>Diavoorstelling (4:3)</PresentationFormat>
  <Paragraphs>482</Paragraphs>
  <Slides>36</Slides>
  <Notes>36</Notes>
  <HiddenSlides>0</HiddenSlides>
  <MMClips>0</MMClips>
  <ScaleCrop>false</ScaleCrop>
  <HeadingPairs>
    <vt:vector size="6" baseType="variant">
      <vt:variant>
        <vt:lpstr>Gebruikte lettertypen</vt:lpstr>
      </vt:variant>
      <vt:variant>
        <vt:i4>5</vt:i4>
      </vt:variant>
      <vt:variant>
        <vt:lpstr>Thema</vt:lpstr>
      </vt:variant>
      <vt:variant>
        <vt:i4>5</vt:i4>
      </vt:variant>
      <vt:variant>
        <vt:lpstr>Diatitels</vt:lpstr>
      </vt:variant>
      <vt:variant>
        <vt:i4>36</vt:i4>
      </vt:variant>
    </vt:vector>
  </HeadingPairs>
  <TitlesOfParts>
    <vt:vector size="46" baseType="lpstr">
      <vt:lpstr>Arial</vt:lpstr>
      <vt:lpstr>Calibri</vt:lpstr>
      <vt:lpstr>Segoe UI</vt:lpstr>
      <vt:lpstr>Verdana</vt:lpstr>
      <vt:lpstr>Wingdings</vt:lpstr>
      <vt:lpstr>Gasunie</vt:lpstr>
      <vt:lpstr>Office Theme</vt:lpstr>
      <vt:lpstr>1_Gasunie</vt:lpstr>
      <vt:lpstr>ACM leeg Powerpoint-sjabloon - NL</vt:lpstr>
      <vt:lpstr>Inhoudsdia's</vt:lpstr>
      <vt:lpstr>GTS Shipper Meeting 2023</vt:lpstr>
      <vt:lpstr>Programme</vt:lpstr>
      <vt:lpstr>Consultation of the planning assumptions to determine the required Groningen production</vt:lpstr>
      <vt:lpstr>Three topics</vt:lpstr>
      <vt:lpstr>Legal framework</vt:lpstr>
      <vt:lpstr>Evaluation gas year 2022/23 - overview</vt:lpstr>
      <vt:lpstr>Evaluation gas year 2022/23 - overview</vt:lpstr>
      <vt:lpstr>Modelling market demand and supply: capacity</vt:lpstr>
      <vt:lpstr>Demand assumptions</vt:lpstr>
      <vt:lpstr>Supply assumptions (1)</vt:lpstr>
      <vt:lpstr>Supply assumptions (2)</vt:lpstr>
      <vt:lpstr>Consultation process</vt:lpstr>
      <vt:lpstr>Three topics</vt:lpstr>
      <vt:lpstr>Legal framework in the future</vt:lpstr>
      <vt:lpstr>Three topics</vt:lpstr>
      <vt:lpstr>Security of supply in the future</vt:lpstr>
      <vt:lpstr>Investment Plan 2024</vt:lpstr>
      <vt:lpstr>The Investment Plan</vt:lpstr>
      <vt:lpstr>From scenarios to bottlenecks to investments</vt:lpstr>
      <vt:lpstr>Investment portfolio</vt:lpstr>
      <vt:lpstr>PowerPoint-presentatie</vt:lpstr>
      <vt:lpstr>PowerPoint-presentatie</vt:lpstr>
      <vt:lpstr>Milestones IP2024 </vt:lpstr>
      <vt:lpstr>Short break</vt:lpstr>
      <vt:lpstr>NC TAR agreement 2025 - 2029</vt:lpstr>
      <vt:lpstr>Main elements NC TAR agreement 2025 - 2029</vt:lpstr>
      <vt:lpstr>NC TAR elements: Mainly the same with some changes </vt:lpstr>
      <vt:lpstr>Undesirable balancing behaviour</vt:lpstr>
      <vt:lpstr>Transmission code change: prevention of undesirable balancing behaviour</vt:lpstr>
      <vt:lpstr>Transmission code change to prevent undesirable  balancing behaviour</vt:lpstr>
      <vt:lpstr>Criteria for undesirable balancing behaviour</vt:lpstr>
      <vt:lpstr>Other remarks</vt:lpstr>
      <vt:lpstr>Examples undesirable balancing behaviour numbers in kWh</vt:lpstr>
      <vt:lpstr>Billing undesirable balancing behaviour</vt:lpstr>
      <vt:lpstr>Do you still have questions or remarks?  Please contact our Customerdesk</vt:lpstr>
      <vt:lpstr>Thank you for your attention</vt:lpstr>
    </vt:vector>
  </TitlesOfParts>
  <Company>N.V. Nederlandse Gasunie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licentie presentatie</dc:title>
  <dc:creator>Jos Kuiper</dc:creator>
  <cp:lastModifiedBy>Hekman J.T. (Jan)</cp:lastModifiedBy>
  <cp:revision>3</cp:revision>
  <dcterms:created xsi:type="dcterms:W3CDTF">2023-10-05T07:31:43Z</dcterms:created>
  <dcterms:modified xsi:type="dcterms:W3CDTF">2023-10-17T13:52:52Z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0x0101001E579A45BA53584781E14F277889E5FA</vt:lpwstr>
  </property>
  <property fmtid="{D5CDD505-2E9C-101B-9397-08002B2CF9AE}" pid="3" name="_dlc_DocIdItemGuid">
    <vt:lpwstr>d55ed4b2-40a6-4774-967b-25f5ccae5a22</vt:lpwstr>
  </property>
</Properties>
</file>