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5"/>
    <p:sldMasterId id="2147483720" r:id="rId6"/>
    <p:sldMasterId id="2147483723" r:id="rId7"/>
  </p:sldMasterIdLst>
  <p:notesMasterIdLst>
    <p:notesMasterId r:id="rId15"/>
  </p:notesMasterIdLst>
  <p:handoutMasterIdLst>
    <p:handoutMasterId r:id="rId16"/>
  </p:handoutMasterIdLst>
  <p:sldIdLst>
    <p:sldId id="378" r:id="rId8"/>
    <p:sldId id="4633" r:id="rId9"/>
    <p:sldId id="4634" r:id="rId10"/>
    <p:sldId id="4635" r:id="rId11"/>
    <p:sldId id="4636" r:id="rId12"/>
    <p:sldId id="381" r:id="rId13"/>
    <p:sldId id="382" r:id="rId14"/>
  </p:sldIdLst>
  <p:sldSz cx="9144000" cy="6858000" type="screen4x3"/>
  <p:notesSz cx="6797675" cy="9928225"/>
  <p:custDataLst>
    <p:tags r:id="rId17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811">
          <p15:clr>
            <a:srgbClr val="A4A3A4"/>
          </p15:clr>
        </p15:guide>
        <p15:guide id="4" orient="horz" pos="3930">
          <p15:clr>
            <a:srgbClr val="A4A3A4"/>
          </p15:clr>
        </p15:guide>
        <p15:guide id="5" orient="horz" pos="1311">
          <p15:clr>
            <a:srgbClr val="A4A3A4"/>
          </p15:clr>
        </p15:guide>
        <p15:guide id="6" pos="771" userDrawn="1">
          <p15:clr>
            <a:srgbClr val="A4A3A4"/>
          </p15:clr>
        </p15:guide>
        <p15:guide id="7" pos="5375" userDrawn="1">
          <p15:clr>
            <a:srgbClr val="A4A3A4"/>
          </p15:clr>
        </p15:guide>
        <p15:guide id="8" pos="3123">
          <p15:clr>
            <a:srgbClr val="A4A3A4"/>
          </p15:clr>
        </p15:guide>
        <p15:guide id="9" pos="30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BFF250-332D-DF13-7AB9-899B3A585F13}" name="Raaijman T. (Tico)" initials="R(" userId="S::t.raaijman@gasunie.nl::89f48aad-f19f-40a3-8986-31cda276035e" providerId="AD"/>
  <p188:author id="{CBD30B5C-A03F-36B2-5677-ECFA276AA830}" name="Bakker D. (David)" initials="B(" userId="S::d.bakker@gasunie.nl::249de829-5e54-4113-ac48-ce4e361ca1d2" providerId="AD"/>
  <p188:author id="{CCE6277E-A5DC-A369-1E51-7F58A46F4841}" name="Groot de I.C. (Inge)" initials="G(" userId="S::i.de.groot@gasunie.nl::8c1d76c6-6c5f-438e-a852-b4dae03d137e" providerId="AD"/>
  <p188:author id="{CB68CB95-E791-E7BE-C00E-E68BA5793B8F}" name="Wilio K.O. (Kateryna)" initials="WK(" userId="S::K.Volobuyeva@gasunie.nl::5d16dcf9-8fd4-4f03-a739-a4281e3a618f" providerId="AD"/>
  <p188:author id="{7D90C3A9-75C8-1BC5-23AB-C9BBE97FB96E}" name="Rixten M. (Marja)" initials="RM(" userId="S::M.Rixten@gasunie.nl::abd3fe39-99ea-4d80-b949-2706aeedabd1" providerId="AD"/>
  <p188:author id="{D3AB4ADA-1292-7525-A768-271BE23F35DB}" name="Spijkstra A. (Anne)" initials="SA(" userId="S::a.spijkstra@gasunie.nl::a390d97f-470e-4e54-abda-5922bd2c55d8" providerId="AD"/>
  <p188:author id="{2DF949DD-25C1-4BA0-B51E-E5A75935303A}" name="Kuiper J. (Jos)" initials="KJ(" userId="S::J.Kuiper@gasunie.nl::ceed5f1f-9978-4f1b-946a-8d6735b9cd19" providerId="AD"/>
  <p188:author id="{BB0E6CED-A707-7554-69FF-E92A246FE71E}" name="Sandrie Egberts" initials="S3E" userId="Sandrie Egbert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  <p:guide orient="horz" pos="811"/>
        <p:guide orient="horz" pos="3930"/>
        <p:guide orient="horz" pos="1311"/>
        <p:guide pos="771"/>
        <p:guide pos="5375"/>
        <p:guide pos="3123"/>
        <p:guide pos="30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32" y="10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009837" y="9183036"/>
            <a:ext cx="5352500" cy="194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en-GB" err="1"/>
              <a:t>licentie</a:t>
            </a:r>
            <a:r>
              <a:rPr lang="en-GB"/>
              <a:t> </a:t>
            </a:r>
            <a:r>
              <a:rPr lang="en-GB" err="1"/>
              <a:t>presentatie</a:t>
            </a:r>
            <a:endParaRPr lang="en-GB"/>
          </a:p>
        </p:txBody>
      </p:sp>
      <p:sp>
        <p:nvSpPr>
          <p:cNvPr id="1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009839" y="9574155"/>
            <a:ext cx="4638833" cy="19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en-GB"/>
              <a:t>Groningen, 5 October 2023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009837" y="9377659"/>
            <a:ext cx="5352500" cy="19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en-GB"/>
              <a:t> </a:t>
            </a:r>
          </a:p>
        </p:txBody>
      </p:sp>
      <p:sp>
        <p:nvSpPr>
          <p:cNvPr id="16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8673" y="9572530"/>
            <a:ext cx="712811" cy="19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D0BBEA4-D1F2-4D7D-BF98-19FBDD9EE442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3" name="sLogo2">
            <a:extLst>
              <a:ext uri="{FF2B5EF4-FFF2-40B4-BE49-F238E27FC236}">
                <a16:creationId xmlns:a16="http://schemas.microsoft.com/office/drawing/2014/main" id="{A5FAE021-24B2-824D-232D-943CC41FC6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8992" y="-312701"/>
            <a:ext cx="7493500" cy="117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8035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9837" y="4209724"/>
            <a:ext cx="5352500" cy="4776493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009837" y="9183036"/>
            <a:ext cx="5352500" cy="194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en-GB" err="1"/>
              <a:t>licentie</a:t>
            </a:r>
            <a:r>
              <a:rPr lang="en-GB"/>
              <a:t> </a:t>
            </a:r>
            <a:r>
              <a:rPr lang="en-GB" err="1"/>
              <a:t>presentatie</a:t>
            </a:r>
            <a:endParaRPr lang="en-GB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009839" y="9574155"/>
            <a:ext cx="4638833" cy="19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en-GB"/>
              <a:t>Groningen, 5 October 2023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09837" y="9377659"/>
            <a:ext cx="5352500" cy="19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en-GB"/>
              <a:t> 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48673" y="9572530"/>
            <a:ext cx="712811" cy="19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D0BBEA4-D1F2-4D7D-BF98-19FBDD9EE442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Tijdelijke aanduiding voor dia-afbeelding 1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082675"/>
            <a:ext cx="3908425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pic>
        <p:nvPicPr>
          <p:cNvPr id="4" name="sLogo3">
            <a:extLst>
              <a:ext uri="{FF2B5EF4-FFF2-40B4-BE49-F238E27FC236}">
                <a16:creationId xmlns:a16="http://schemas.microsoft.com/office/drawing/2014/main" id="{20FCA7C0-6AC5-45E9-736A-7B61F73E60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8992" y="-312701"/>
            <a:ext cx="7493500" cy="117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5448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8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6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54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72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90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082675"/>
            <a:ext cx="3906837" cy="2932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BBEA4-D1F2-4D7D-BF98-19FBDD9EE442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66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licentie presentatie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en-GB"/>
              <a:t>Groningen, 5 October 2023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BBEA4-D1F2-4D7D-BF98-19FBDD9EE44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36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licentie presentatie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en-GB"/>
              <a:t>Groningen, 5 October 2023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BBEA4-D1F2-4D7D-BF98-19FBDD9EE44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944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licentie presentatie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en-GB"/>
              <a:t>Groningen, 5 October 2023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BBEA4-D1F2-4D7D-BF98-19FBDD9EE44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042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licentie presentatie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en-GB"/>
              <a:t>Groningen, 5 October 2023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BBEA4-D1F2-4D7D-BF98-19FBDD9EE442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467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 dirty="0" err="1"/>
              <a:t>licentie</a:t>
            </a:r>
            <a:r>
              <a:rPr lang="en-GB" dirty="0"/>
              <a:t> </a:t>
            </a:r>
            <a:r>
              <a:rPr lang="en-GB" dirty="0" err="1"/>
              <a:t>presentatie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en-GB"/>
              <a:t>Groningen, 5 October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BBEA4-D1F2-4D7D-BF98-19FBDD9EE442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22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licentie presentatie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en-GB"/>
              <a:t>Groningen, 5 October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BBEA4-D1F2-4D7D-BF98-19FBDD9EE442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084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(Half bee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afbeelding 17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3605500"/>
            <a:ext cx="9144000" cy="3252500"/>
          </a:xfrm>
          <a:custGeom>
            <a:avLst/>
            <a:gdLst>
              <a:gd name="connsiteX0" fmla="*/ 9144000 w 9144000"/>
              <a:gd name="connsiteY0" fmla="*/ 0 h 3252500"/>
              <a:gd name="connsiteX1" fmla="*/ 9144000 w 9144000"/>
              <a:gd name="connsiteY1" fmla="*/ 3252500 h 3252500"/>
              <a:gd name="connsiteX2" fmla="*/ 0 w 9144000"/>
              <a:gd name="connsiteY2" fmla="*/ 3252500 h 3252500"/>
              <a:gd name="connsiteX3" fmla="*/ 0 w 9144000"/>
              <a:gd name="connsiteY3" fmla="*/ 574675 h 3252500"/>
              <a:gd name="connsiteX4" fmla="*/ 14684 w 9144000"/>
              <a:gd name="connsiteY4" fmla="*/ 557808 h 3252500"/>
              <a:gd name="connsiteX5" fmla="*/ 26988 w 9144000"/>
              <a:gd name="connsiteY5" fmla="*/ 544116 h 3252500"/>
              <a:gd name="connsiteX6" fmla="*/ 1243211 w 9144000"/>
              <a:gd name="connsiteY6" fmla="*/ 397 h 3252500"/>
              <a:gd name="connsiteX7" fmla="*/ 9144000 w 9144000"/>
              <a:gd name="connsiteY7" fmla="*/ 0 h 32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3252500">
                <a:moveTo>
                  <a:pt x="9144000" y="0"/>
                </a:moveTo>
                <a:lnTo>
                  <a:pt x="9144000" y="3252500"/>
                </a:lnTo>
                <a:lnTo>
                  <a:pt x="0" y="3252500"/>
                </a:lnTo>
                <a:lnTo>
                  <a:pt x="0" y="574675"/>
                </a:lnTo>
                <a:cubicBezTo>
                  <a:pt x="3374" y="570706"/>
                  <a:pt x="11510" y="561578"/>
                  <a:pt x="14684" y="557808"/>
                </a:cubicBezTo>
                <a:cubicBezTo>
                  <a:pt x="18852" y="553244"/>
                  <a:pt x="22820" y="548680"/>
                  <a:pt x="26988" y="544116"/>
                </a:cubicBezTo>
                <a:cubicBezTo>
                  <a:pt x="336749" y="198636"/>
                  <a:pt x="780058" y="397"/>
                  <a:pt x="1243211" y="397"/>
                </a:cubicBezTo>
                <a:cubicBezTo>
                  <a:pt x="1243211" y="397"/>
                  <a:pt x="1243211" y="397"/>
                  <a:pt x="9144000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tIns="180000" bIns="0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2399" y="1281600"/>
            <a:ext cx="7347600" cy="738000"/>
          </a:xfrm>
        </p:spPr>
        <p:txBody>
          <a:bodyPr anchor="t" anchorCtr="0"/>
          <a:lstStyle>
            <a:lvl1pPr algn="l">
              <a:defRPr sz="2400"/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2400" y="2073600"/>
            <a:ext cx="7347600" cy="831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ondertitelstijl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3999" y="478800"/>
            <a:ext cx="666000" cy="180000"/>
          </a:xfrm>
        </p:spPr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0" name="sSpeakerName"/>
          <p:cNvSpPr>
            <a:spLocks noGrp="1"/>
          </p:cNvSpPr>
          <p:nvPr>
            <p:ph type="body" sz="quarter" idx="13" hasCustomPrompt="1"/>
          </p:nvPr>
        </p:nvSpPr>
        <p:spPr>
          <a:xfrm>
            <a:off x="1198563" y="2944800"/>
            <a:ext cx="7347600" cy="180000"/>
          </a:xfrm>
        </p:spPr>
        <p:txBody>
          <a:bodyPr anchor="ctr" anchorCtr="0"/>
          <a:lstStyle>
            <a:lvl1pPr marL="0" indent="0">
              <a:buNone/>
              <a:defRPr sz="800"/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80000" indent="0">
              <a:buNone/>
              <a:defRPr/>
            </a:lvl4pPr>
            <a:lvl5pPr marL="1440000" indent="0">
              <a:buNone/>
              <a:defRPr/>
            </a:lvl5pPr>
          </a:lstStyle>
          <a:p>
            <a:pPr lvl="0"/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spreker</a:t>
            </a:r>
            <a:r>
              <a:rPr lang="en-GB"/>
              <a:t> in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voeren</a:t>
            </a:r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9" name="sSlideImageOverlaySource2"/>
          <p:cNvSpPr>
            <a:spLocks/>
          </p:cNvSpPr>
          <p:nvPr userDrawn="1"/>
        </p:nvSpPr>
        <p:spPr bwMode="ltGray">
          <a:xfrm>
            <a:off x="0" y="3592801"/>
            <a:ext cx="9144000" cy="587375"/>
          </a:xfrm>
          <a:custGeom>
            <a:avLst/>
            <a:gdLst>
              <a:gd name="T0" fmla="*/ 0 w 46080"/>
              <a:gd name="T1" fmla="*/ 2960 h 2960"/>
              <a:gd name="T2" fmla="*/ 0 w 46080"/>
              <a:gd name="T3" fmla="*/ 2864 h 2960"/>
              <a:gd name="T4" fmla="*/ 88 w 46080"/>
              <a:gd name="T5" fmla="*/ 2763 h 2960"/>
              <a:gd name="T6" fmla="*/ 6265 w 46080"/>
              <a:gd name="T7" fmla="*/ 2 h 2960"/>
              <a:gd name="T8" fmla="*/ 46080 w 46080"/>
              <a:gd name="T9" fmla="*/ 0 h 2960"/>
              <a:gd name="T10" fmla="*/ 46080 w 46080"/>
              <a:gd name="T11" fmla="*/ 64 h 2960"/>
              <a:gd name="T12" fmla="*/ 6265 w 46080"/>
              <a:gd name="T13" fmla="*/ 66 h 2960"/>
              <a:gd name="T14" fmla="*/ 136 w 46080"/>
              <a:gd name="T15" fmla="*/ 2806 h 2960"/>
              <a:gd name="T16" fmla="*/ 74 w 46080"/>
              <a:gd name="T17" fmla="*/ 2875 h 2960"/>
              <a:gd name="T18" fmla="*/ 0 w 46080"/>
              <a:gd name="T19" fmla="*/ 2960 h 2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080" h="2960">
                <a:moveTo>
                  <a:pt x="0" y="2960"/>
                </a:moveTo>
                <a:cubicBezTo>
                  <a:pt x="0" y="2864"/>
                  <a:pt x="0" y="2864"/>
                  <a:pt x="0" y="2864"/>
                </a:cubicBezTo>
                <a:cubicBezTo>
                  <a:pt x="37" y="2821"/>
                  <a:pt x="50" y="2805"/>
                  <a:pt x="88" y="2763"/>
                </a:cubicBezTo>
                <a:cubicBezTo>
                  <a:pt x="1661" y="1009"/>
                  <a:pt x="3913" y="2"/>
                  <a:pt x="6265" y="2"/>
                </a:cubicBezTo>
                <a:cubicBezTo>
                  <a:pt x="46080" y="0"/>
                  <a:pt x="46080" y="0"/>
                  <a:pt x="46080" y="0"/>
                </a:cubicBezTo>
                <a:cubicBezTo>
                  <a:pt x="46080" y="64"/>
                  <a:pt x="46080" y="64"/>
                  <a:pt x="46080" y="64"/>
                </a:cubicBezTo>
                <a:cubicBezTo>
                  <a:pt x="6265" y="66"/>
                  <a:pt x="6265" y="66"/>
                  <a:pt x="6265" y="66"/>
                </a:cubicBezTo>
                <a:cubicBezTo>
                  <a:pt x="3931" y="66"/>
                  <a:pt x="1697" y="1065"/>
                  <a:pt x="136" y="2806"/>
                </a:cubicBezTo>
                <a:cubicBezTo>
                  <a:pt x="115" y="2829"/>
                  <a:pt x="95" y="2852"/>
                  <a:pt x="74" y="2875"/>
                </a:cubicBezTo>
                <a:cubicBezTo>
                  <a:pt x="58" y="2894"/>
                  <a:pt x="17" y="2940"/>
                  <a:pt x="0" y="29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57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1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9" name="Freeform 10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399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15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10" name="sBackgroundLines"/>
          <p:cNvGrpSpPr/>
          <p:nvPr userDrawn="1"/>
        </p:nvGrpSpPr>
        <p:grpSpPr bwMode="ltGray">
          <a:xfrm>
            <a:off x="2644777" y="4246563"/>
            <a:ext cx="6499225" cy="2611438"/>
            <a:chOff x="2644775" y="4246563"/>
            <a:chExt cx="6499225" cy="2611438"/>
          </a:xfrm>
        </p:grpSpPr>
        <p:sp>
          <p:nvSpPr>
            <p:cNvPr id="11" name="Freeform 10"/>
            <p:cNvSpPr>
              <a:spLocks/>
            </p:cNvSpPr>
            <p:nvPr userDrawn="1"/>
          </p:nvSpPr>
          <p:spPr bwMode="ltGray">
            <a:xfrm>
              <a:off x="2644775" y="4657725"/>
              <a:ext cx="6499225" cy="2200275"/>
            </a:xfrm>
            <a:custGeom>
              <a:avLst/>
              <a:gdLst>
                <a:gd name="T0" fmla="*/ 11091 w 32750"/>
                <a:gd name="T1" fmla="*/ 2 h 11085"/>
                <a:gd name="T2" fmla="*/ 4211 w 32750"/>
                <a:gd name="T3" fmla="*/ 3808 h 11085"/>
                <a:gd name="T4" fmla="*/ 0 w 32750"/>
                <a:gd name="T5" fmla="*/ 11085 h 11085"/>
                <a:gd name="T6" fmla="*/ 74 w 32750"/>
                <a:gd name="T7" fmla="*/ 11085 h 11085"/>
                <a:gd name="T8" fmla="*/ 4266 w 32750"/>
                <a:gd name="T9" fmla="*/ 3841 h 11085"/>
                <a:gd name="T10" fmla="*/ 11091 w 32750"/>
                <a:gd name="T11" fmla="*/ 66 h 11085"/>
                <a:gd name="T12" fmla="*/ 32750 w 32750"/>
                <a:gd name="T13" fmla="*/ 64 h 11085"/>
                <a:gd name="T14" fmla="*/ 32750 w 32750"/>
                <a:gd name="T15" fmla="*/ 0 h 11085"/>
                <a:gd name="T16" fmla="*/ 11091 w 32750"/>
                <a:gd name="T17" fmla="*/ 2 h 1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50" h="11085">
                  <a:moveTo>
                    <a:pt x="11091" y="2"/>
                  </a:moveTo>
                  <a:cubicBezTo>
                    <a:pt x="8283" y="2"/>
                    <a:pt x="5712" y="1424"/>
                    <a:pt x="4211" y="3808"/>
                  </a:cubicBezTo>
                  <a:cubicBezTo>
                    <a:pt x="0" y="11085"/>
                    <a:pt x="0" y="11085"/>
                    <a:pt x="0" y="11085"/>
                  </a:cubicBezTo>
                  <a:cubicBezTo>
                    <a:pt x="74" y="11085"/>
                    <a:pt x="74" y="11085"/>
                    <a:pt x="74" y="11085"/>
                  </a:cubicBezTo>
                  <a:cubicBezTo>
                    <a:pt x="4266" y="3841"/>
                    <a:pt x="4266" y="3841"/>
                    <a:pt x="4266" y="3841"/>
                  </a:cubicBezTo>
                  <a:cubicBezTo>
                    <a:pt x="5754" y="1477"/>
                    <a:pt x="8305" y="66"/>
                    <a:pt x="11091" y="66"/>
                  </a:cubicBezTo>
                  <a:cubicBezTo>
                    <a:pt x="32750" y="64"/>
                    <a:pt x="32750" y="64"/>
                    <a:pt x="32750" y="64"/>
                  </a:cubicBezTo>
                  <a:cubicBezTo>
                    <a:pt x="32750" y="0"/>
                    <a:pt x="32750" y="0"/>
                    <a:pt x="32750" y="0"/>
                  </a:cubicBezTo>
                  <a:lnTo>
                    <a:pt x="11091" y="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ltGray">
            <a:xfrm>
              <a:off x="6432550" y="4246563"/>
              <a:ext cx="2711450" cy="2611438"/>
            </a:xfrm>
            <a:custGeom>
              <a:avLst/>
              <a:gdLst>
                <a:gd name="T0" fmla="*/ 13667 w 13667"/>
                <a:gd name="T1" fmla="*/ 0 h 13163"/>
                <a:gd name="T2" fmla="*/ 12295 w 13667"/>
                <a:gd name="T3" fmla="*/ 0 h 13163"/>
                <a:gd name="T4" fmla="*/ 5415 w 13667"/>
                <a:gd name="T5" fmla="*/ 3806 h 13163"/>
                <a:gd name="T6" fmla="*/ 0 w 13667"/>
                <a:gd name="T7" fmla="*/ 13163 h 13163"/>
                <a:gd name="T8" fmla="*/ 74 w 13667"/>
                <a:gd name="T9" fmla="*/ 13163 h 13163"/>
                <a:gd name="T10" fmla="*/ 5470 w 13667"/>
                <a:gd name="T11" fmla="*/ 3839 h 13163"/>
                <a:gd name="T12" fmla="*/ 12295 w 13667"/>
                <a:gd name="T13" fmla="*/ 64 h 13163"/>
                <a:gd name="T14" fmla="*/ 13667 w 13667"/>
                <a:gd name="T15" fmla="*/ 64 h 13163"/>
                <a:gd name="T16" fmla="*/ 13667 w 13667"/>
                <a:gd name="T17" fmla="*/ 0 h 13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67" h="13163">
                  <a:moveTo>
                    <a:pt x="13667" y="0"/>
                  </a:moveTo>
                  <a:cubicBezTo>
                    <a:pt x="12295" y="0"/>
                    <a:pt x="12295" y="0"/>
                    <a:pt x="12295" y="0"/>
                  </a:cubicBezTo>
                  <a:cubicBezTo>
                    <a:pt x="9487" y="0"/>
                    <a:pt x="6915" y="1422"/>
                    <a:pt x="5415" y="3806"/>
                  </a:cubicBezTo>
                  <a:cubicBezTo>
                    <a:pt x="0" y="13163"/>
                    <a:pt x="0" y="13163"/>
                    <a:pt x="0" y="13163"/>
                  </a:cubicBezTo>
                  <a:cubicBezTo>
                    <a:pt x="74" y="13163"/>
                    <a:pt x="74" y="13163"/>
                    <a:pt x="74" y="13163"/>
                  </a:cubicBezTo>
                  <a:cubicBezTo>
                    <a:pt x="5470" y="3839"/>
                    <a:pt x="5470" y="3839"/>
                    <a:pt x="5470" y="3839"/>
                  </a:cubicBezTo>
                  <a:cubicBezTo>
                    <a:pt x="6958" y="1475"/>
                    <a:pt x="9509" y="64"/>
                    <a:pt x="12295" y="64"/>
                  </a:cubicBezTo>
                  <a:cubicBezTo>
                    <a:pt x="13667" y="64"/>
                    <a:pt x="13667" y="64"/>
                    <a:pt x="13667" y="64"/>
                  </a:cubicBezTo>
                  <a:lnTo>
                    <a:pt x="136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175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2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400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8" name="sBackgroundLines"/>
          <p:cNvGrpSpPr/>
          <p:nvPr userDrawn="1"/>
        </p:nvGrpSpPr>
        <p:grpSpPr bwMode="ltGray">
          <a:xfrm>
            <a:off x="2644777" y="4246563"/>
            <a:ext cx="6499225" cy="2611438"/>
            <a:chOff x="2644775" y="4246563"/>
            <a:chExt cx="6499225" cy="2611438"/>
          </a:xfrm>
        </p:grpSpPr>
        <p:sp>
          <p:nvSpPr>
            <p:cNvPr id="9" name="Freeform 8"/>
            <p:cNvSpPr>
              <a:spLocks/>
            </p:cNvSpPr>
            <p:nvPr userDrawn="1"/>
          </p:nvSpPr>
          <p:spPr bwMode="ltGray">
            <a:xfrm>
              <a:off x="2644775" y="4657725"/>
              <a:ext cx="6499225" cy="2200275"/>
            </a:xfrm>
            <a:custGeom>
              <a:avLst/>
              <a:gdLst>
                <a:gd name="T0" fmla="*/ 11091 w 32750"/>
                <a:gd name="T1" fmla="*/ 2 h 11085"/>
                <a:gd name="T2" fmla="*/ 4211 w 32750"/>
                <a:gd name="T3" fmla="*/ 3808 h 11085"/>
                <a:gd name="T4" fmla="*/ 0 w 32750"/>
                <a:gd name="T5" fmla="*/ 11085 h 11085"/>
                <a:gd name="T6" fmla="*/ 74 w 32750"/>
                <a:gd name="T7" fmla="*/ 11085 h 11085"/>
                <a:gd name="T8" fmla="*/ 4266 w 32750"/>
                <a:gd name="T9" fmla="*/ 3841 h 11085"/>
                <a:gd name="T10" fmla="*/ 11091 w 32750"/>
                <a:gd name="T11" fmla="*/ 66 h 11085"/>
                <a:gd name="T12" fmla="*/ 32750 w 32750"/>
                <a:gd name="T13" fmla="*/ 64 h 11085"/>
                <a:gd name="T14" fmla="*/ 32750 w 32750"/>
                <a:gd name="T15" fmla="*/ 0 h 11085"/>
                <a:gd name="T16" fmla="*/ 11091 w 32750"/>
                <a:gd name="T17" fmla="*/ 2 h 1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50" h="11085">
                  <a:moveTo>
                    <a:pt x="11091" y="2"/>
                  </a:moveTo>
                  <a:cubicBezTo>
                    <a:pt x="8283" y="2"/>
                    <a:pt x="5712" y="1424"/>
                    <a:pt x="4211" y="3808"/>
                  </a:cubicBezTo>
                  <a:cubicBezTo>
                    <a:pt x="0" y="11085"/>
                    <a:pt x="0" y="11085"/>
                    <a:pt x="0" y="11085"/>
                  </a:cubicBezTo>
                  <a:cubicBezTo>
                    <a:pt x="74" y="11085"/>
                    <a:pt x="74" y="11085"/>
                    <a:pt x="74" y="11085"/>
                  </a:cubicBezTo>
                  <a:cubicBezTo>
                    <a:pt x="4266" y="3841"/>
                    <a:pt x="4266" y="3841"/>
                    <a:pt x="4266" y="3841"/>
                  </a:cubicBezTo>
                  <a:cubicBezTo>
                    <a:pt x="5754" y="1477"/>
                    <a:pt x="8305" y="66"/>
                    <a:pt x="11091" y="66"/>
                  </a:cubicBezTo>
                  <a:cubicBezTo>
                    <a:pt x="32750" y="64"/>
                    <a:pt x="32750" y="64"/>
                    <a:pt x="32750" y="64"/>
                  </a:cubicBezTo>
                  <a:cubicBezTo>
                    <a:pt x="32750" y="0"/>
                    <a:pt x="32750" y="0"/>
                    <a:pt x="32750" y="0"/>
                  </a:cubicBezTo>
                  <a:lnTo>
                    <a:pt x="11091" y="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7"/>
            <p:cNvSpPr>
              <a:spLocks/>
            </p:cNvSpPr>
            <p:nvPr userDrawn="1"/>
          </p:nvSpPr>
          <p:spPr bwMode="ltGray">
            <a:xfrm>
              <a:off x="6432550" y="4246563"/>
              <a:ext cx="2711450" cy="2611438"/>
            </a:xfrm>
            <a:custGeom>
              <a:avLst/>
              <a:gdLst>
                <a:gd name="T0" fmla="*/ 13667 w 13667"/>
                <a:gd name="T1" fmla="*/ 0 h 13163"/>
                <a:gd name="T2" fmla="*/ 12295 w 13667"/>
                <a:gd name="T3" fmla="*/ 0 h 13163"/>
                <a:gd name="T4" fmla="*/ 5415 w 13667"/>
                <a:gd name="T5" fmla="*/ 3806 h 13163"/>
                <a:gd name="T6" fmla="*/ 0 w 13667"/>
                <a:gd name="T7" fmla="*/ 13163 h 13163"/>
                <a:gd name="T8" fmla="*/ 74 w 13667"/>
                <a:gd name="T9" fmla="*/ 13163 h 13163"/>
                <a:gd name="T10" fmla="*/ 5470 w 13667"/>
                <a:gd name="T11" fmla="*/ 3839 h 13163"/>
                <a:gd name="T12" fmla="*/ 12295 w 13667"/>
                <a:gd name="T13" fmla="*/ 64 h 13163"/>
                <a:gd name="T14" fmla="*/ 13667 w 13667"/>
                <a:gd name="T15" fmla="*/ 64 h 13163"/>
                <a:gd name="T16" fmla="*/ 13667 w 13667"/>
                <a:gd name="T17" fmla="*/ 0 h 13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67" h="13163">
                  <a:moveTo>
                    <a:pt x="13667" y="0"/>
                  </a:moveTo>
                  <a:cubicBezTo>
                    <a:pt x="12295" y="0"/>
                    <a:pt x="12295" y="0"/>
                    <a:pt x="12295" y="0"/>
                  </a:cubicBezTo>
                  <a:cubicBezTo>
                    <a:pt x="9487" y="0"/>
                    <a:pt x="6915" y="1422"/>
                    <a:pt x="5415" y="3806"/>
                  </a:cubicBezTo>
                  <a:cubicBezTo>
                    <a:pt x="0" y="13163"/>
                    <a:pt x="0" y="13163"/>
                    <a:pt x="0" y="13163"/>
                  </a:cubicBezTo>
                  <a:cubicBezTo>
                    <a:pt x="74" y="13163"/>
                    <a:pt x="74" y="13163"/>
                    <a:pt x="74" y="13163"/>
                  </a:cubicBezTo>
                  <a:cubicBezTo>
                    <a:pt x="5470" y="3839"/>
                    <a:pt x="5470" y="3839"/>
                    <a:pt x="5470" y="3839"/>
                  </a:cubicBezTo>
                  <a:cubicBezTo>
                    <a:pt x="6958" y="1475"/>
                    <a:pt x="9509" y="64"/>
                    <a:pt x="12295" y="64"/>
                  </a:cubicBezTo>
                  <a:cubicBezTo>
                    <a:pt x="13667" y="64"/>
                    <a:pt x="13667" y="64"/>
                    <a:pt x="13667" y="64"/>
                  </a:cubicBezTo>
                  <a:lnTo>
                    <a:pt x="136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90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>
            <a:off x="0" y="4308476"/>
            <a:ext cx="9144000" cy="2549525"/>
            <a:chOff x="0" y="4308475"/>
            <a:chExt cx="9144000" cy="2549525"/>
          </a:xfrm>
        </p:grpSpPr>
        <p:sp>
          <p:nvSpPr>
            <p:cNvPr id="8" name="Freeform 16"/>
            <p:cNvSpPr>
              <a:spLocks/>
            </p:cNvSpPr>
            <p:nvPr userDrawn="1"/>
          </p:nvSpPr>
          <p:spPr bwMode="ltGray">
            <a:xfrm>
              <a:off x="0" y="4308475"/>
              <a:ext cx="8750300" cy="2549525"/>
            </a:xfrm>
            <a:custGeom>
              <a:avLst/>
              <a:gdLst>
                <a:gd name="T0" fmla="*/ 38957 w 44095"/>
                <a:gd name="T1" fmla="*/ 4112 h 12850"/>
                <a:gd name="T2" fmla="*/ 44021 w 44095"/>
                <a:gd name="T3" fmla="*/ 12850 h 12850"/>
                <a:gd name="T4" fmla="*/ 44095 w 44095"/>
                <a:gd name="T5" fmla="*/ 12850 h 12850"/>
                <a:gd name="T6" fmla="*/ 39012 w 44095"/>
                <a:gd name="T7" fmla="*/ 4078 h 12850"/>
                <a:gd name="T8" fmla="*/ 31644 w 44095"/>
                <a:gd name="T9" fmla="*/ 0 h 12850"/>
                <a:gd name="T10" fmla="*/ 0 w 44095"/>
                <a:gd name="T11" fmla="*/ 1 h 12850"/>
                <a:gd name="T12" fmla="*/ 0 w 44095"/>
                <a:gd name="T13" fmla="*/ 65 h 12850"/>
                <a:gd name="T14" fmla="*/ 31644 w 44095"/>
                <a:gd name="T15" fmla="*/ 64 h 12850"/>
                <a:gd name="T16" fmla="*/ 38957 w 44095"/>
                <a:gd name="T17" fmla="*/ 4112 h 12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095" h="12850">
                  <a:moveTo>
                    <a:pt x="38957" y="4112"/>
                  </a:moveTo>
                  <a:cubicBezTo>
                    <a:pt x="44021" y="12850"/>
                    <a:pt x="44021" y="12850"/>
                    <a:pt x="44021" y="12850"/>
                  </a:cubicBezTo>
                  <a:cubicBezTo>
                    <a:pt x="44095" y="12850"/>
                    <a:pt x="44095" y="12850"/>
                    <a:pt x="44095" y="12850"/>
                  </a:cubicBezTo>
                  <a:cubicBezTo>
                    <a:pt x="39012" y="4078"/>
                    <a:pt x="39012" y="4078"/>
                    <a:pt x="39012" y="4078"/>
                  </a:cubicBezTo>
                  <a:cubicBezTo>
                    <a:pt x="37406" y="1527"/>
                    <a:pt x="34651" y="0"/>
                    <a:pt x="31644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31644" y="64"/>
                    <a:pt x="31644" y="64"/>
                    <a:pt x="31644" y="64"/>
                  </a:cubicBezTo>
                  <a:cubicBezTo>
                    <a:pt x="34629" y="64"/>
                    <a:pt x="37363" y="1580"/>
                    <a:pt x="38957" y="411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15"/>
            <p:cNvSpPr>
              <a:spLocks/>
            </p:cNvSpPr>
            <p:nvPr userDrawn="1"/>
          </p:nvSpPr>
          <p:spPr bwMode="ltGray">
            <a:xfrm>
              <a:off x="2314575" y="6489700"/>
              <a:ext cx="6829425" cy="368300"/>
            </a:xfrm>
            <a:custGeom>
              <a:avLst/>
              <a:gdLst>
                <a:gd name="T0" fmla="*/ 4961 w 34420"/>
                <a:gd name="T1" fmla="*/ 16 h 1857"/>
                <a:gd name="T2" fmla="*/ 2509 w 34420"/>
                <a:gd name="T3" fmla="*/ 471 h 1857"/>
                <a:gd name="T4" fmla="*/ 0 w 34420"/>
                <a:gd name="T5" fmla="*/ 1857 h 1857"/>
                <a:gd name="T6" fmla="*/ 104 w 34420"/>
                <a:gd name="T7" fmla="*/ 1857 h 1857"/>
                <a:gd name="T8" fmla="*/ 2528 w 34420"/>
                <a:gd name="T9" fmla="*/ 533 h 1857"/>
                <a:gd name="T10" fmla="*/ 4960 w 34420"/>
                <a:gd name="T11" fmla="*/ 80 h 1857"/>
                <a:gd name="T12" fmla="*/ 34420 w 34420"/>
                <a:gd name="T13" fmla="*/ 79 h 1857"/>
                <a:gd name="T14" fmla="*/ 34420 w 34420"/>
                <a:gd name="T15" fmla="*/ 15 h 1857"/>
                <a:gd name="T16" fmla="*/ 4961 w 34420"/>
                <a:gd name="T17" fmla="*/ 16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20" h="1857">
                  <a:moveTo>
                    <a:pt x="4961" y="16"/>
                  </a:moveTo>
                  <a:cubicBezTo>
                    <a:pt x="4950" y="16"/>
                    <a:pt x="3876" y="0"/>
                    <a:pt x="2509" y="471"/>
                  </a:cubicBezTo>
                  <a:cubicBezTo>
                    <a:pt x="1781" y="723"/>
                    <a:pt x="881" y="1147"/>
                    <a:pt x="0" y="1857"/>
                  </a:cubicBezTo>
                  <a:cubicBezTo>
                    <a:pt x="104" y="1857"/>
                    <a:pt x="104" y="1857"/>
                    <a:pt x="104" y="1857"/>
                  </a:cubicBezTo>
                  <a:cubicBezTo>
                    <a:pt x="957" y="1184"/>
                    <a:pt x="1823" y="776"/>
                    <a:pt x="2528" y="533"/>
                  </a:cubicBezTo>
                  <a:cubicBezTo>
                    <a:pt x="3884" y="64"/>
                    <a:pt x="4949" y="80"/>
                    <a:pt x="4960" y="80"/>
                  </a:cubicBezTo>
                  <a:cubicBezTo>
                    <a:pt x="34420" y="79"/>
                    <a:pt x="34420" y="79"/>
                    <a:pt x="34420" y="79"/>
                  </a:cubicBezTo>
                  <a:cubicBezTo>
                    <a:pt x="34420" y="15"/>
                    <a:pt x="34420" y="15"/>
                    <a:pt x="34420" y="15"/>
                  </a:cubicBezTo>
                  <a:lnTo>
                    <a:pt x="4961" y="1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777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3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400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8" name="sBackgroundLines"/>
          <p:cNvGrpSpPr/>
          <p:nvPr userDrawn="1"/>
        </p:nvGrpSpPr>
        <p:grpSpPr bwMode="ltGray">
          <a:xfrm>
            <a:off x="0" y="4308476"/>
            <a:ext cx="9144000" cy="2549525"/>
            <a:chOff x="0" y="4308475"/>
            <a:chExt cx="9144000" cy="2549525"/>
          </a:xfrm>
        </p:grpSpPr>
        <p:sp>
          <p:nvSpPr>
            <p:cNvPr id="9" name="Freeform 16"/>
            <p:cNvSpPr>
              <a:spLocks/>
            </p:cNvSpPr>
            <p:nvPr userDrawn="1"/>
          </p:nvSpPr>
          <p:spPr bwMode="ltGray">
            <a:xfrm>
              <a:off x="0" y="4308475"/>
              <a:ext cx="8750300" cy="2549525"/>
            </a:xfrm>
            <a:custGeom>
              <a:avLst/>
              <a:gdLst>
                <a:gd name="T0" fmla="*/ 38957 w 44095"/>
                <a:gd name="T1" fmla="*/ 4112 h 12850"/>
                <a:gd name="T2" fmla="*/ 44021 w 44095"/>
                <a:gd name="T3" fmla="*/ 12850 h 12850"/>
                <a:gd name="T4" fmla="*/ 44095 w 44095"/>
                <a:gd name="T5" fmla="*/ 12850 h 12850"/>
                <a:gd name="T6" fmla="*/ 39012 w 44095"/>
                <a:gd name="T7" fmla="*/ 4078 h 12850"/>
                <a:gd name="T8" fmla="*/ 31644 w 44095"/>
                <a:gd name="T9" fmla="*/ 0 h 12850"/>
                <a:gd name="T10" fmla="*/ 0 w 44095"/>
                <a:gd name="T11" fmla="*/ 1 h 12850"/>
                <a:gd name="T12" fmla="*/ 0 w 44095"/>
                <a:gd name="T13" fmla="*/ 65 h 12850"/>
                <a:gd name="T14" fmla="*/ 31644 w 44095"/>
                <a:gd name="T15" fmla="*/ 64 h 12850"/>
                <a:gd name="T16" fmla="*/ 38957 w 44095"/>
                <a:gd name="T17" fmla="*/ 4112 h 12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095" h="12850">
                  <a:moveTo>
                    <a:pt x="38957" y="4112"/>
                  </a:moveTo>
                  <a:cubicBezTo>
                    <a:pt x="44021" y="12850"/>
                    <a:pt x="44021" y="12850"/>
                    <a:pt x="44021" y="12850"/>
                  </a:cubicBezTo>
                  <a:cubicBezTo>
                    <a:pt x="44095" y="12850"/>
                    <a:pt x="44095" y="12850"/>
                    <a:pt x="44095" y="12850"/>
                  </a:cubicBezTo>
                  <a:cubicBezTo>
                    <a:pt x="39012" y="4078"/>
                    <a:pt x="39012" y="4078"/>
                    <a:pt x="39012" y="4078"/>
                  </a:cubicBezTo>
                  <a:cubicBezTo>
                    <a:pt x="37406" y="1527"/>
                    <a:pt x="34651" y="0"/>
                    <a:pt x="31644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31644" y="64"/>
                    <a:pt x="31644" y="64"/>
                    <a:pt x="31644" y="64"/>
                  </a:cubicBezTo>
                  <a:cubicBezTo>
                    <a:pt x="34629" y="64"/>
                    <a:pt x="37363" y="1580"/>
                    <a:pt x="38957" y="411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>
              <a:off x="2314575" y="6489700"/>
              <a:ext cx="6829425" cy="368300"/>
            </a:xfrm>
            <a:custGeom>
              <a:avLst/>
              <a:gdLst>
                <a:gd name="T0" fmla="*/ 4961 w 34420"/>
                <a:gd name="T1" fmla="*/ 16 h 1857"/>
                <a:gd name="T2" fmla="*/ 2509 w 34420"/>
                <a:gd name="T3" fmla="*/ 471 h 1857"/>
                <a:gd name="T4" fmla="*/ 0 w 34420"/>
                <a:gd name="T5" fmla="*/ 1857 h 1857"/>
                <a:gd name="T6" fmla="*/ 104 w 34420"/>
                <a:gd name="T7" fmla="*/ 1857 h 1857"/>
                <a:gd name="T8" fmla="*/ 2528 w 34420"/>
                <a:gd name="T9" fmla="*/ 533 h 1857"/>
                <a:gd name="T10" fmla="*/ 4960 w 34420"/>
                <a:gd name="T11" fmla="*/ 80 h 1857"/>
                <a:gd name="T12" fmla="*/ 34420 w 34420"/>
                <a:gd name="T13" fmla="*/ 79 h 1857"/>
                <a:gd name="T14" fmla="*/ 34420 w 34420"/>
                <a:gd name="T15" fmla="*/ 15 h 1857"/>
                <a:gd name="T16" fmla="*/ 4961 w 34420"/>
                <a:gd name="T17" fmla="*/ 16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20" h="1857">
                  <a:moveTo>
                    <a:pt x="4961" y="16"/>
                  </a:moveTo>
                  <a:cubicBezTo>
                    <a:pt x="4950" y="16"/>
                    <a:pt x="3876" y="0"/>
                    <a:pt x="2509" y="471"/>
                  </a:cubicBezTo>
                  <a:cubicBezTo>
                    <a:pt x="1781" y="723"/>
                    <a:pt x="881" y="1147"/>
                    <a:pt x="0" y="1857"/>
                  </a:cubicBezTo>
                  <a:cubicBezTo>
                    <a:pt x="104" y="1857"/>
                    <a:pt x="104" y="1857"/>
                    <a:pt x="104" y="1857"/>
                  </a:cubicBezTo>
                  <a:cubicBezTo>
                    <a:pt x="957" y="1184"/>
                    <a:pt x="1823" y="776"/>
                    <a:pt x="2528" y="533"/>
                  </a:cubicBezTo>
                  <a:cubicBezTo>
                    <a:pt x="3884" y="64"/>
                    <a:pt x="4949" y="80"/>
                    <a:pt x="4960" y="80"/>
                  </a:cubicBezTo>
                  <a:cubicBezTo>
                    <a:pt x="34420" y="79"/>
                    <a:pt x="34420" y="79"/>
                    <a:pt x="34420" y="79"/>
                  </a:cubicBezTo>
                  <a:cubicBezTo>
                    <a:pt x="34420" y="15"/>
                    <a:pt x="34420" y="15"/>
                    <a:pt x="34420" y="15"/>
                  </a:cubicBezTo>
                  <a:lnTo>
                    <a:pt x="4961" y="1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092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 flipH="1">
            <a:off x="3778870" y="6302376"/>
            <a:ext cx="5365751" cy="555626"/>
            <a:chOff x="0" y="6302375"/>
            <a:chExt cx="5365750" cy="555626"/>
          </a:xfrm>
        </p:grpSpPr>
        <p:sp>
          <p:nvSpPr>
            <p:cNvPr id="8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340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4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400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8" name="sBackgroundLines"/>
          <p:cNvGrpSpPr/>
          <p:nvPr userDrawn="1"/>
        </p:nvGrpSpPr>
        <p:grpSpPr bwMode="ltGray">
          <a:xfrm flipH="1">
            <a:off x="3778870" y="6302376"/>
            <a:ext cx="5365751" cy="555626"/>
            <a:chOff x="0" y="6302375"/>
            <a:chExt cx="5365750" cy="555626"/>
          </a:xfrm>
        </p:grpSpPr>
        <p:sp>
          <p:nvSpPr>
            <p:cNvPr id="9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0723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>
            <a:off x="1" y="6302376"/>
            <a:ext cx="5365751" cy="555626"/>
            <a:chOff x="0" y="6302375"/>
            <a:chExt cx="5365750" cy="555626"/>
          </a:xfrm>
        </p:grpSpPr>
        <p:sp>
          <p:nvSpPr>
            <p:cNvPr id="8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6035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5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400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8" name="sBackgroundLines"/>
          <p:cNvGrpSpPr/>
          <p:nvPr userDrawn="1"/>
        </p:nvGrpSpPr>
        <p:grpSpPr bwMode="ltGray">
          <a:xfrm>
            <a:off x="1" y="6302376"/>
            <a:ext cx="5365751" cy="555626"/>
            <a:chOff x="0" y="6302375"/>
            <a:chExt cx="5365750" cy="555626"/>
          </a:xfrm>
        </p:grpSpPr>
        <p:sp>
          <p:nvSpPr>
            <p:cNvPr id="9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223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11" name="Freeform 10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400" y="1281600"/>
            <a:ext cx="7347600" cy="738000"/>
          </a:xfrm>
        </p:spPr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400" y="2073600"/>
            <a:ext cx="3600000" cy="554400"/>
          </a:xfrm>
        </p:spPr>
        <p:txBody>
          <a:bodyPr anchor="b"/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2400" y="2682000"/>
            <a:ext cx="3600000" cy="35460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0000" y="2073600"/>
            <a:ext cx="3600000" cy="554400"/>
          </a:xfrm>
        </p:spPr>
        <p:txBody>
          <a:bodyPr anchor="b"/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0000" y="2682000"/>
            <a:ext cx="3600000" cy="35460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626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(Volledig bee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798513"/>
            <a:ext cx="9144000" cy="6059487"/>
          </a:xfrm>
          <a:custGeom>
            <a:avLst/>
            <a:gdLst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2381 w 9144000"/>
              <a:gd name="connsiteY3" fmla="*/ 3244562 h 6059487"/>
              <a:gd name="connsiteX4" fmla="*/ 9144000 w 9144000"/>
              <a:gd name="connsiteY4" fmla="*/ 3244562 h 6059487"/>
              <a:gd name="connsiteX5" fmla="*/ 9144000 w 9144000"/>
              <a:gd name="connsiteY5" fmla="*/ 6059487 h 6059487"/>
              <a:gd name="connsiteX6" fmla="*/ 0 w 9144000"/>
              <a:gd name="connsiteY6" fmla="*/ 6059487 h 6059487"/>
              <a:gd name="connsiteX7" fmla="*/ 0 w 9144000"/>
              <a:gd name="connsiteY7" fmla="*/ 574675 h 6059487"/>
              <a:gd name="connsiteX8" fmla="*/ 14684 w 9144000"/>
              <a:gd name="connsiteY8" fmla="*/ 557808 h 6059487"/>
              <a:gd name="connsiteX9" fmla="*/ 26988 w 9144000"/>
              <a:gd name="connsiteY9" fmla="*/ 544116 h 6059487"/>
              <a:gd name="connsiteX10" fmla="*/ 1243211 w 9144000"/>
              <a:gd name="connsiteY10" fmla="*/ 397 h 6059487"/>
              <a:gd name="connsiteX11" fmla="*/ 9144000 w 9144000"/>
              <a:gd name="connsiteY11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2381 w 9144000"/>
              <a:gd name="connsiteY3" fmla="*/ 3244562 h 6059487"/>
              <a:gd name="connsiteX4" fmla="*/ 9144000 w 9144000"/>
              <a:gd name="connsiteY4" fmla="*/ 6059487 h 6059487"/>
              <a:gd name="connsiteX5" fmla="*/ 0 w 9144000"/>
              <a:gd name="connsiteY5" fmla="*/ 6059487 h 6059487"/>
              <a:gd name="connsiteX6" fmla="*/ 0 w 9144000"/>
              <a:gd name="connsiteY6" fmla="*/ 574675 h 6059487"/>
              <a:gd name="connsiteX7" fmla="*/ 14684 w 9144000"/>
              <a:gd name="connsiteY7" fmla="*/ 557808 h 6059487"/>
              <a:gd name="connsiteX8" fmla="*/ 26988 w 9144000"/>
              <a:gd name="connsiteY8" fmla="*/ 544116 h 6059487"/>
              <a:gd name="connsiteX9" fmla="*/ 1243211 w 9144000"/>
              <a:gd name="connsiteY9" fmla="*/ 397 h 6059487"/>
              <a:gd name="connsiteX10" fmla="*/ 9144000 w 9144000"/>
              <a:gd name="connsiteY10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9144000 w 9144000"/>
              <a:gd name="connsiteY3" fmla="*/ 6059487 h 6059487"/>
              <a:gd name="connsiteX4" fmla="*/ 0 w 9144000"/>
              <a:gd name="connsiteY4" fmla="*/ 6059487 h 6059487"/>
              <a:gd name="connsiteX5" fmla="*/ 0 w 9144000"/>
              <a:gd name="connsiteY5" fmla="*/ 574675 h 6059487"/>
              <a:gd name="connsiteX6" fmla="*/ 14684 w 9144000"/>
              <a:gd name="connsiteY6" fmla="*/ 557808 h 6059487"/>
              <a:gd name="connsiteX7" fmla="*/ 26988 w 9144000"/>
              <a:gd name="connsiteY7" fmla="*/ 544116 h 6059487"/>
              <a:gd name="connsiteX8" fmla="*/ 1243211 w 9144000"/>
              <a:gd name="connsiteY8" fmla="*/ 397 h 6059487"/>
              <a:gd name="connsiteX9" fmla="*/ 9144000 w 9144000"/>
              <a:gd name="connsiteY9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9144000 w 9144000"/>
              <a:gd name="connsiteY2" fmla="*/ 6059487 h 6059487"/>
              <a:gd name="connsiteX3" fmla="*/ 0 w 9144000"/>
              <a:gd name="connsiteY3" fmla="*/ 6059487 h 6059487"/>
              <a:gd name="connsiteX4" fmla="*/ 0 w 9144000"/>
              <a:gd name="connsiteY4" fmla="*/ 574675 h 6059487"/>
              <a:gd name="connsiteX5" fmla="*/ 14684 w 9144000"/>
              <a:gd name="connsiteY5" fmla="*/ 557808 h 6059487"/>
              <a:gd name="connsiteX6" fmla="*/ 26988 w 9144000"/>
              <a:gd name="connsiteY6" fmla="*/ 544116 h 6059487"/>
              <a:gd name="connsiteX7" fmla="*/ 1243211 w 9144000"/>
              <a:gd name="connsiteY7" fmla="*/ 397 h 6059487"/>
              <a:gd name="connsiteX8" fmla="*/ 9144000 w 9144000"/>
              <a:gd name="connsiteY8" fmla="*/ 0 h 6059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6059487">
                <a:moveTo>
                  <a:pt x="9144000" y="0"/>
                </a:moveTo>
                <a:lnTo>
                  <a:pt x="9144000" y="3244561"/>
                </a:lnTo>
                <a:lnTo>
                  <a:pt x="9144000" y="6059487"/>
                </a:lnTo>
                <a:lnTo>
                  <a:pt x="0" y="6059487"/>
                </a:lnTo>
                <a:lnTo>
                  <a:pt x="0" y="574675"/>
                </a:lnTo>
                <a:cubicBezTo>
                  <a:pt x="3374" y="570706"/>
                  <a:pt x="11510" y="561578"/>
                  <a:pt x="14684" y="557808"/>
                </a:cubicBezTo>
                <a:cubicBezTo>
                  <a:pt x="18852" y="553244"/>
                  <a:pt x="22820" y="548680"/>
                  <a:pt x="26988" y="544116"/>
                </a:cubicBezTo>
                <a:cubicBezTo>
                  <a:pt x="336749" y="198636"/>
                  <a:pt x="780058" y="397"/>
                  <a:pt x="1243211" y="397"/>
                </a:cubicBezTo>
                <a:lnTo>
                  <a:pt x="914400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tIns="0" bIns="72000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02400" y="1281600"/>
            <a:ext cx="7347600" cy="738000"/>
          </a:xfrm>
        </p:spPr>
        <p:txBody>
          <a:bodyPr anchor="t" anchorCtr="0"/>
          <a:lstStyle>
            <a:lvl1pPr algn="l"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202400" y="2073600"/>
            <a:ext cx="7347600" cy="831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ondertitelstijl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3" name="sSpeakerName"/>
          <p:cNvSpPr>
            <a:spLocks noGrp="1"/>
          </p:cNvSpPr>
          <p:nvPr>
            <p:ph type="body" sz="quarter" idx="14" hasCustomPrompt="1"/>
          </p:nvPr>
        </p:nvSpPr>
        <p:spPr>
          <a:xfrm>
            <a:off x="1198563" y="2944800"/>
            <a:ext cx="7347600" cy="180000"/>
          </a:xfrm>
        </p:spPr>
        <p:txBody>
          <a:bodyPr anchor="ctr" anchorCtr="0"/>
          <a:lstStyle>
            <a:lvl1pPr marL="0" indent="0">
              <a:buNone/>
              <a:defRPr sz="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80000" indent="0">
              <a:buNone/>
              <a:defRPr/>
            </a:lvl4pPr>
            <a:lvl5pPr marL="1440000" indent="0">
              <a:buNone/>
              <a:defRPr/>
            </a:lvl5pPr>
          </a:lstStyle>
          <a:p>
            <a:pPr lvl="0"/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spreker</a:t>
            </a:r>
            <a:r>
              <a:rPr lang="en-GB"/>
              <a:t> in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voeren</a:t>
            </a:r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2" name="sSlideImageOverlay"/>
          <p:cNvSpPr>
            <a:spLocks noGrp="1"/>
          </p:cNvSpPr>
          <p:nvPr userDrawn="1">
            <p:ph type="body" sz="quarter" idx="17" hasCustomPrompt="1"/>
          </p:nvPr>
        </p:nvSpPr>
        <p:spPr bwMode="ltGray">
          <a:xfrm>
            <a:off x="5778752" y="783766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03789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7" name="Freeform 6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231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7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494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9" name="Freeform 8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000" y="1281600"/>
            <a:ext cx="2880000" cy="738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000" y="1281600"/>
            <a:ext cx="4320000" cy="49464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000" y="2073600"/>
            <a:ext cx="2880000" cy="41544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6131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9" name="Freeform 8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000" y="1281600"/>
            <a:ext cx="2880000" cy="738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0000" y="1281600"/>
            <a:ext cx="4320000" cy="4946400"/>
          </a:xfrm>
        </p:spPr>
        <p:txBody>
          <a:bodyPr anchor="t"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err="1"/>
              <a:t>Klik</a:t>
            </a:r>
            <a:r>
              <a:rPr lang="en-GB"/>
              <a:t> op het pictogram </a:t>
            </a:r>
            <a:r>
              <a:rPr lang="en-GB" err="1"/>
              <a:t>als</a:t>
            </a:r>
            <a:r>
              <a:rPr lang="en-GB"/>
              <a:t> u </a:t>
            </a:r>
            <a:r>
              <a:rPr lang="en-GB" err="1"/>
              <a:t>een</a:t>
            </a:r>
            <a:r>
              <a:rPr lang="en-GB"/>
              <a:t> </a:t>
            </a:r>
            <a:r>
              <a:rPr lang="en-GB" err="1"/>
              <a:t>afbeelding</a:t>
            </a:r>
            <a:r>
              <a:rPr lang="en-GB"/>
              <a:t> wilt </a:t>
            </a:r>
            <a:r>
              <a:rPr lang="en-GB" err="1"/>
              <a:t>toevoegen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000" y="2073600"/>
            <a:ext cx="2880000" cy="41544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886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ie afbeeldingen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206000" y="2073600"/>
            <a:ext cx="2340000" cy="2160000"/>
          </a:xfrm>
          <a:noFill/>
        </p:spPr>
        <p:txBody>
          <a:bodyPr anchor="t"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grpSp>
        <p:nvGrpSpPr>
          <p:cNvPr id="11" name="sBackgroundLines"/>
          <p:cNvGrpSpPr/>
          <p:nvPr userDrawn="1"/>
        </p:nvGrpSpPr>
        <p:grpSpPr bwMode="ltGray">
          <a:xfrm flipH="1">
            <a:off x="3778249" y="6302376"/>
            <a:ext cx="5365751" cy="555626"/>
            <a:chOff x="0" y="6302375"/>
            <a:chExt cx="5365750" cy="555626"/>
          </a:xfrm>
        </p:grpSpPr>
        <p:sp>
          <p:nvSpPr>
            <p:cNvPr id="12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708000" y="2073600"/>
            <a:ext cx="2340000" cy="2160000"/>
          </a:xfrm>
          <a:noFill/>
        </p:spPr>
        <p:txBody>
          <a:bodyPr anchor="t"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 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210000" y="2073600"/>
            <a:ext cx="2340000" cy="2160000"/>
          </a:xfrm>
          <a:noFill/>
        </p:spPr>
        <p:txBody>
          <a:bodyPr anchor="t"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 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1206000" y="4287599"/>
            <a:ext cx="2340000" cy="1940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3708000" y="4287599"/>
            <a:ext cx="2340000" cy="1940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6210000" y="4287599"/>
            <a:ext cx="2340000" cy="1940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23" name="Text Placeholder 2"/>
          <p:cNvSpPr>
            <a:spLocks noGrp="1"/>
          </p:cNvSpPr>
          <p:nvPr>
            <p:ph type="body" idx="18"/>
          </p:nvPr>
        </p:nvSpPr>
        <p:spPr>
          <a:xfrm>
            <a:off x="1206000" y="1281600"/>
            <a:ext cx="2340000" cy="738000"/>
          </a:xfrm>
        </p:spPr>
        <p:txBody>
          <a:bodyPr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0000" y="1281600"/>
            <a:ext cx="2340000" cy="738000"/>
          </a:xfrm>
        </p:spPr>
        <p:txBody>
          <a:bodyPr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25" name="Text Placeholder 2"/>
          <p:cNvSpPr>
            <a:spLocks noGrp="1"/>
          </p:cNvSpPr>
          <p:nvPr>
            <p:ph type="body" idx="19"/>
          </p:nvPr>
        </p:nvSpPr>
        <p:spPr>
          <a:xfrm>
            <a:off x="3708000" y="1281600"/>
            <a:ext cx="2340000" cy="738000"/>
          </a:xfrm>
        </p:spPr>
        <p:txBody>
          <a:bodyPr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98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inanciele Rappor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8" name="Freeform 10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255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0" t="2" r="14053" b="31052"/>
          <a:stretch>
            <a:fillRect/>
          </a:stretch>
        </p:blipFill>
        <p:spPr bwMode="auto">
          <a:xfrm>
            <a:off x="3871914" y="1782235"/>
            <a:ext cx="5272087" cy="5075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23528" y="2516901"/>
            <a:ext cx="5976664" cy="182420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altLang="nl-NL" err="1"/>
              <a:t>Place</a:t>
            </a:r>
            <a:r>
              <a:rPr lang="nl-NL" altLang="nl-NL"/>
              <a:t> </a:t>
            </a:r>
            <a:r>
              <a:rPr lang="nl-NL" altLang="nl-NL" err="1"/>
              <a:t>the</a:t>
            </a:r>
            <a:r>
              <a:rPr lang="nl-NL" altLang="nl-NL"/>
              <a:t> titel of </a:t>
            </a:r>
            <a:r>
              <a:rPr lang="nl-NL" altLang="nl-NL" err="1"/>
              <a:t>your</a:t>
            </a:r>
            <a:r>
              <a:rPr lang="nl-NL" altLang="nl-NL"/>
              <a:t> </a:t>
            </a:r>
            <a:r>
              <a:rPr lang="nl-NL" altLang="nl-NL" err="1"/>
              <a:t>presentation</a:t>
            </a:r>
            <a:r>
              <a:rPr lang="nl-NL" altLang="nl-NL"/>
              <a:t> here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4388677"/>
            <a:ext cx="5976664" cy="36933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err="1"/>
              <a:t>Place</a:t>
            </a:r>
            <a:r>
              <a:rPr lang="nl-NL" altLang="nl-NL"/>
              <a:t> a </a:t>
            </a:r>
            <a:r>
              <a:rPr lang="nl-NL" altLang="nl-NL" err="1"/>
              <a:t>subtitle</a:t>
            </a:r>
            <a:r>
              <a:rPr lang="nl-NL" altLang="nl-NL"/>
              <a:t> or name(s) here</a:t>
            </a:r>
          </a:p>
        </p:txBody>
      </p:sp>
      <p:sp>
        <p:nvSpPr>
          <p:cNvPr id="8" name="Tekstvak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3377" y="6405035"/>
            <a:ext cx="38893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altLang="nl-NL" sz="1000" b="1">
                <a:solidFill>
                  <a:srgbClr val="007FAE"/>
                </a:solidFill>
              </a:rPr>
              <a:t>Markets </a:t>
            </a:r>
            <a:r>
              <a:rPr lang="nl-NL" altLang="nl-NL" sz="1000" b="1" err="1">
                <a:solidFill>
                  <a:srgbClr val="007FAE"/>
                </a:solidFill>
              </a:rPr>
              <a:t>that</a:t>
            </a:r>
            <a:r>
              <a:rPr lang="nl-NL" altLang="nl-NL" sz="1000" b="1">
                <a:solidFill>
                  <a:srgbClr val="007FAE"/>
                </a:solidFill>
              </a:rPr>
              <a:t> </a:t>
            </a:r>
            <a:r>
              <a:rPr lang="nl-NL" altLang="nl-NL" sz="1000" b="1" err="1">
                <a:solidFill>
                  <a:srgbClr val="007FAE"/>
                </a:solidFill>
              </a:rPr>
              <a:t>work</a:t>
            </a:r>
            <a:r>
              <a:rPr lang="nl-NL" altLang="nl-NL" sz="1000" b="1">
                <a:solidFill>
                  <a:srgbClr val="007FAE"/>
                </a:solidFill>
              </a:rPr>
              <a:t> well </a:t>
            </a:r>
            <a:r>
              <a:rPr lang="nl-NL" altLang="nl-NL" sz="1000" b="1" err="1">
                <a:solidFill>
                  <a:srgbClr val="007FAE"/>
                </a:solidFill>
              </a:rPr>
              <a:t>for</a:t>
            </a:r>
            <a:r>
              <a:rPr lang="nl-NL" altLang="nl-NL" sz="1000" b="1">
                <a:solidFill>
                  <a:srgbClr val="007FAE"/>
                </a:solidFill>
              </a:rPr>
              <a:t> </a:t>
            </a:r>
            <a:r>
              <a:rPr lang="nl-NL" altLang="nl-NL" sz="1000" b="1" err="1">
                <a:solidFill>
                  <a:srgbClr val="007FAE"/>
                </a:solidFill>
              </a:rPr>
              <a:t>people</a:t>
            </a:r>
            <a:r>
              <a:rPr lang="nl-NL" altLang="nl-NL" sz="1000" b="1">
                <a:solidFill>
                  <a:srgbClr val="007FAE"/>
                </a:solidFill>
              </a:rPr>
              <a:t> </a:t>
            </a:r>
            <a:r>
              <a:rPr lang="nl-NL" altLang="nl-NL" sz="1000" b="1" err="1">
                <a:solidFill>
                  <a:srgbClr val="007FAE"/>
                </a:solidFill>
              </a:rPr>
              <a:t>and</a:t>
            </a:r>
            <a:r>
              <a:rPr lang="nl-NL" altLang="nl-NL" sz="1000" b="1">
                <a:solidFill>
                  <a:srgbClr val="007FAE"/>
                </a:solidFill>
              </a:rPr>
              <a:t> </a:t>
            </a:r>
            <a:r>
              <a:rPr lang="nl-NL" altLang="nl-NL" sz="1000" b="1" err="1">
                <a:solidFill>
                  <a:srgbClr val="007FAE"/>
                </a:solidFill>
              </a:rPr>
              <a:t>businesses</a:t>
            </a:r>
            <a:endParaRPr lang="nl-NL" altLang="nl-NL" sz="1000" b="1">
              <a:solidFill>
                <a:srgbClr val="007FAE"/>
              </a:solidFill>
            </a:endParaRPr>
          </a:p>
        </p:txBody>
      </p:sp>
      <p:pic>
        <p:nvPicPr>
          <p:cNvPr id="9" name="Afbeelding 11" descr="Logo of the Netherlands Authority for Consumers &amp; Markets (ACM)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89326" y="68163"/>
            <a:ext cx="2165351" cy="1660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60555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2"/>
            <a:ext cx="9144000" cy="455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6" name="Rechthoek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28702"/>
            <a:ext cx="9144000" cy="5372100"/>
          </a:xfrm>
          <a:prstGeom prst="rect">
            <a:avLst/>
          </a:prstGeom>
          <a:solidFill>
            <a:srgbClr val="5F1F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23528" y="2516901"/>
            <a:ext cx="7992888" cy="1824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altLang="nl-NL" err="1"/>
              <a:t>Place</a:t>
            </a:r>
            <a:r>
              <a:rPr lang="nl-NL" altLang="nl-NL"/>
              <a:t> </a:t>
            </a:r>
            <a:r>
              <a:rPr lang="nl-NL" altLang="nl-NL" err="1"/>
              <a:t>the</a:t>
            </a:r>
            <a:r>
              <a:rPr lang="nl-NL" altLang="nl-NL"/>
              <a:t> titel of </a:t>
            </a:r>
            <a:r>
              <a:rPr lang="nl-NL" altLang="nl-NL" err="1"/>
              <a:t>your</a:t>
            </a:r>
            <a:r>
              <a:rPr lang="nl-NL" altLang="nl-NL"/>
              <a:t> </a:t>
            </a:r>
            <a:r>
              <a:rPr lang="nl-NL" altLang="nl-NL" err="1"/>
              <a:t>chapter</a:t>
            </a:r>
            <a:r>
              <a:rPr lang="nl-NL" altLang="nl-NL"/>
              <a:t> here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4388677"/>
            <a:ext cx="7992888" cy="369332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err="1"/>
              <a:t>Place</a:t>
            </a:r>
            <a:r>
              <a:rPr lang="nl-NL"/>
              <a:t> a </a:t>
            </a:r>
            <a:r>
              <a:rPr lang="nl-NL" err="1"/>
              <a:t>subtitle</a:t>
            </a:r>
            <a:r>
              <a:rPr lang="nl-NL"/>
              <a:t> here</a:t>
            </a:r>
          </a:p>
        </p:txBody>
      </p:sp>
      <p:sp>
        <p:nvSpPr>
          <p:cNvPr id="8" name="Tijdelijke aanduiding voor dianumm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 b="1" smtClean="0">
                <a:solidFill>
                  <a:srgbClr val="007FAE"/>
                </a:solidFill>
              </a:defRPr>
            </a:lvl1pPr>
          </a:lstStyle>
          <a:p>
            <a:pPr>
              <a:defRPr/>
            </a:pPr>
            <a:fld id="{064A29A8-8B53-428C-86C9-C4919921B72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6326189" y="6400802"/>
            <a:ext cx="2206625" cy="455084"/>
          </a:xfrm>
        </p:spPr>
        <p:txBody>
          <a:bodyPr/>
          <a:lstStyle>
            <a:lvl1pPr algn="r"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10" name="Tijdelijke aanduiding voor voettekst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000" b="1" dirty="0" smtClean="0">
                <a:solidFill>
                  <a:srgbClr val="007F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  <p:pic>
        <p:nvPicPr>
          <p:cNvPr id="11" name="Afbeelding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52875" y="39512"/>
            <a:ext cx="1238251" cy="949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31907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2"/>
            <a:ext cx="9144000" cy="455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23" name="Tijdelijke aanduiding voor tekst 22"/>
          <p:cNvSpPr>
            <a:spLocks noGrp="1"/>
          </p:cNvSpPr>
          <p:nvPr>
            <p:ph type="body" sz="quarter" idx="18" hasCustomPrompt="1"/>
          </p:nvPr>
        </p:nvSpPr>
        <p:spPr>
          <a:xfrm>
            <a:off x="323528" y="1411834"/>
            <a:ext cx="8424936" cy="4988983"/>
          </a:xfrm>
        </p:spPr>
        <p:txBody>
          <a:bodyPr/>
          <a:lstStyle>
            <a:lvl1pPr>
              <a:defRPr baseline="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nl-NL" err="1"/>
              <a:t>Bullet</a:t>
            </a:r>
            <a:r>
              <a:rPr lang="nl-NL"/>
              <a:t> niveau 1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altLang="nl-NL"/>
              <a:t>Slide </a:t>
            </a:r>
            <a:r>
              <a:rPr lang="nl-NL" altLang="nl-NL" err="1"/>
              <a:t>title</a:t>
            </a:r>
            <a:endParaRPr lang="nl-NL"/>
          </a:p>
        </p:txBody>
      </p:sp>
      <p:sp>
        <p:nvSpPr>
          <p:cNvPr id="5" name="Tijdelijke aanduiding voor dianummer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 algn="ctr">
              <a:defRPr sz="1000" b="1" smtClean="0">
                <a:solidFill>
                  <a:srgbClr val="007FAE"/>
                </a:solidFill>
              </a:defRPr>
            </a:lvl1pPr>
          </a:lstStyle>
          <a:p>
            <a:pPr>
              <a:defRPr/>
            </a:pPr>
            <a:fld id="{EF9D50FF-71E8-491A-8946-D4698ABC509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6" name="Tijdelijke aanduiding voor datum 6"/>
          <p:cNvSpPr>
            <a:spLocks noGrp="1"/>
          </p:cNvSpPr>
          <p:nvPr>
            <p:ph type="dt" sz="half" idx="20"/>
          </p:nvPr>
        </p:nvSpPr>
        <p:spPr>
          <a:xfrm>
            <a:off x="6326189" y="6400802"/>
            <a:ext cx="2206625" cy="455084"/>
          </a:xfrm>
        </p:spPr>
        <p:txBody>
          <a:bodyPr/>
          <a:lstStyle>
            <a:lvl1pPr algn="r"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7" name="Tijdelijke aanduiding voor voettekst 11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algn="l">
              <a:defRPr sz="1000" b="1" dirty="0" smtClean="0">
                <a:solidFill>
                  <a:srgbClr val="007F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70794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2"/>
            <a:ext cx="9144000" cy="455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22" hasCustomPrompt="1"/>
          </p:nvPr>
        </p:nvSpPr>
        <p:spPr>
          <a:xfrm>
            <a:off x="323528" y="1411834"/>
            <a:ext cx="8424936" cy="4988983"/>
          </a:xfrm>
        </p:spPr>
        <p:txBody>
          <a:bodyPr rtlCol="0">
            <a:noAutofit/>
          </a:bodyPr>
          <a:lstStyle>
            <a:lvl1pPr marL="342891" marR="0" indent="-342891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5007D"/>
              </a:buClr>
              <a:buSzTx/>
              <a:buFont typeface="Arial" panose="020B0604020202020204" pitchFamily="34" charset="0"/>
              <a:buChar char="•"/>
              <a:tabLst/>
              <a:defRPr sz="2200"/>
            </a:lvl1pPr>
          </a:lstStyle>
          <a:p>
            <a:pPr lvl="0"/>
            <a:r>
              <a:rPr lang="nl-NL" noProof="0"/>
              <a:t>Click on </a:t>
            </a:r>
            <a:r>
              <a:rPr lang="nl-NL" noProof="0" err="1"/>
              <a:t>the</a:t>
            </a:r>
            <a:r>
              <a:rPr lang="nl-NL" noProof="0"/>
              <a:t> icon below </a:t>
            </a:r>
            <a:r>
              <a:rPr lang="nl-NL" noProof="0" err="1"/>
              <a:t>to</a:t>
            </a:r>
            <a:r>
              <a:rPr lang="nl-NL" noProof="0"/>
              <a:t> </a:t>
            </a:r>
            <a:r>
              <a:rPr lang="nl-NL" noProof="0" err="1"/>
              <a:t>insert</a:t>
            </a:r>
            <a:r>
              <a:rPr lang="nl-NL" noProof="0"/>
              <a:t> a picture</a:t>
            </a:r>
          </a:p>
        </p:txBody>
      </p:sp>
      <p:sp>
        <p:nvSpPr>
          <p:cNvPr id="6" name="Tijdelijke aanduiding voor dianummer 12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 algn="ctr">
              <a:defRPr sz="1000" b="1" smtClean="0">
                <a:solidFill>
                  <a:srgbClr val="007FAE"/>
                </a:solidFill>
              </a:defRPr>
            </a:lvl1pPr>
          </a:lstStyle>
          <a:p>
            <a:pPr>
              <a:defRPr/>
            </a:pPr>
            <a:fld id="{D666E162-1477-4983-85C1-DCC4F3CC4A3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4"/>
          </p:nvPr>
        </p:nvSpPr>
        <p:spPr>
          <a:xfrm>
            <a:off x="6326189" y="6400802"/>
            <a:ext cx="2206625" cy="455084"/>
          </a:xfrm>
        </p:spPr>
        <p:txBody>
          <a:bodyPr/>
          <a:lstStyle>
            <a:lvl1pPr algn="r"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 algn="l">
              <a:defRPr sz="1000" b="1" dirty="0" smtClean="0">
                <a:solidFill>
                  <a:srgbClr val="007F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509DC0C2-9C4E-43C0-B376-B2F9C5EB4A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357719"/>
            <a:ext cx="8420100" cy="10541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altLang="nl-NL"/>
              <a:t>Slide </a:t>
            </a:r>
            <a:r>
              <a:rPr lang="nl-NL" altLang="nl-NL" err="1"/>
              <a:t>title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149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edig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Tijdelijke aanduiding voor afbeelding 6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798513"/>
            <a:ext cx="9144000" cy="6059487"/>
          </a:xfrm>
          <a:custGeom>
            <a:avLst/>
            <a:gdLst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2381 w 9144000"/>
              <a:gd name="connsiteY3" fmla="*/ 3244562 h 6059487"/>
              <a:gd name="connsiteX4" fmla="*/ 9144000 w 9144000"/>
              <a:gd name="connsiteY4" fmla="*/ 3244562 h 6059487"/>
              <a:gd name="connsiteX5" fmla="*/ 9144000 w 9144000"/>
              <a:gd name="connsiteY5" fmla="*/ 6059487 h 6059487"/>
              <a:gd name="connsiteX6" fmla="*/ 0 w 9144000"/>
              <a:gd name="connsiteY6" fmla="*/ 6059487 h 6059487"/>
              <a:gd name="connsiteX7" fmla="*/ 0 w 9144000"/>
              <a:gd name="connsiteY7" fmla="*/ 574675 h 6059487"/>
              <a:gd name="connsiteX8" fmla="*/ 14684 w 9144000"/>
              <a:gd name="connsiteY8" fmla="*/ 557808 h 6059487"/>
              <a:gd name="connsiteX9" fmla="*/ 26988 w 9144000"/>
              <a:gd name="connsiteY9" fmla="*/ 544116 h 6059487"/>
              <a:gd name="connsiteX10" fmla="*/ 1243211 w 9144000"/>
              <a:gd name="connsiteY10" fmla="*/ 397 h 6059487"/>
              <a:gd name="connsiteX11" fmla="*/ 9144000 w 9144000"/>
              <a:gd name="connsiteY11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2381 w 9144000"/>
              <a:gd name="connsiteY3" fmla="*/ 3244562 h 6059487"/>
              <a:gd name="connsiteX4" fmla="*/ 9144000 w 9144000"/>
              <a:gd name="connsiteY4" fmla="*/ 6059487 h 6059487"/>
              <a:gd name="connsiteX5" fmla="*/ 0 w 9144000"/>
              <a:gd name="connsiteY5" fmla="*/ 6059487 h 6059487"/>
              <a:gd name="connsiteX6" fmla="*/ 0 w 9144000"/>
              <a:gd name="connsiteY6" fmla="*/ 574675 h 6059487"/>
              <a:gd name="connsiteX7" fmla="*/ 14684 w 9144000"/>
              <a:gd name="connsiteY7" fmla="*/ 557808 h 6059487"/>
              <a:gd name="connsiteX8" fmla="*/ 26988 w 9144000"/>
              <a:gd name="connsiteY8" fmla="*/ 544116 h 6059487"/>
              <a:gd name="connsiteX9" fmla="*/ 1243211 w 9144000"/>
              <a:gd name="connsiteY9" fmla="*/ 397 h 6059487"/>
              <a:gd name="connsiteX10" fmla="*/ 9144000 w 9144000"/>
              <a:gd name="connsiteY10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9144000 w 9144000"/>
              <a:gd name="connsiteY3" fmla="*/ 6059487 h 6059487"/>
              <a:gd name="connsiteX4" fmla="*/ 0 w 9144000"/>
              <a:gd name="connsiteY4" fmla="*/ 6059487 h 6059487"/>
              <a:gd name="connsiteX5" fmla="*/ 0 w 9144000"/>
              <a:gd name="connsiteY5" fmla="*/ 574675 h 6059487"/>
              <a:gd name="connsiteX6" fmla="*/ 14684 w 9144000"/>
              <a:gd name="connsiteY6" fmla="*/ 557808 h 6059487"/>
              <a:gd name="connsiteX7" fmla="*/ 26988 w 9144000"/>
              <a:gd name="connsiteY7" fmla="*/ 544116 h 6059487"/>
              <a:gd name="connsiteX8" fmla="*/ 1243211 w 9144000"/>
              <a:gd name="connsiteY8" fmla="*/ 397 h 6059487"/>
              <a:gd name="connsiteX9" fmla="*/ 9144000 w 9144000"/>
              <a:gd name="connsiteY9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9144000 w 9144000"/>
              <a:gd name="connsiteY2" fmla="*/ 6059487 h 6059487"/>
              <a:gd name="connsiteX3" fmla="*/ 0 w 9144000"/>
              <a:gd name="connsiteY3" fmla="*/ 6059487 h 6059487"/>
              <a:gd name="connsiteX4" fmla="*/ 0 w 9144000"/>
              <a:gd name="connsiteY4" fmla="*/ 574675 h 6059487"/>
              <a:gd name="connsiteX5" fmla="*/ 14684 w 9144000"/>
              <a:gd name="connsiteY5" fmla="*/ 557808 h 6059487"/>
              <a:gd name="connsiteX6" fmla="*/ 26988 w 9144000"/>
              <a:gd name="connsiteY6" fmla="*/ 544116 h 6059487"/>
              <a:gd name="connsiteX7" fmla="*/ 1243211 w 9144000"/>
              <a:gd name="connsiteY7" fmla="*/ 397 h 6059487"/>
              <a:gd name="connsiteX8" fmla="*/ 9144000 w 9144000"/>
              <a:gd name="connsiteY8" fmla="*/ 0 h 6059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6059487">
                <a:moveTo>
                  <a:pt x="9144000" y="0"/>
                </a:moveTo>
                <a:lnTo>
                  <a:pt x="9144000" y="3244561"/>
                </a:lnTo>
                <a:lnTo>
                  <a:pt x="9144000" y="6059487"/>
                </a:lnTo>
                <a:lnTo>
                  <a:pt x="0" y="6059487"/>
                </a:lnTo>
                <a:lnTo>
                  <a:pt x="0" y="574675"/>
                </a:lnTo>
                <a:cubicBezTo>
                  <a:pt x="3374" y="570706"/>
                  <a:pt x="11510" y="561578"/>
                  <a:pt x="14684" y="557808"/>
                </a:cubicBezTo>
                <a:cubicBezTo>
                  <a:pt x="18852" y="553244"/>
                  <a:pt x="22820" y="548680"/>
                  <a:pt x="26988" y="544116"/>
                </a:cubicBezTo>
                <a:cubicBezTo>
                  <a:pt x="336749" y="198636"/>
                  <a:pt x="780058" y="397"/>
                  <a:pt x="1243211" y="397"/>
                </a:cubicBezTo>
                <a:lnTo>
                  <a:pt x="914400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tIns="0" bIns="90000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9" name="sSlideImageOverlay"/>
          <p:cNvSpPr>
            <a:spLocks noGrp="1"/>
          </p:cNvSpPr>
          <p:nvPr>
            <p:ph type="body" sz="quarter" idx="17" hasCustomPrompt="1"/>
          </p:nvPr>
        </p:nvSpPr>
        <p:spPr bwMode="ltGray">
          <a:xfrm>
            <a:off x="5778752" y="783766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24320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2"/>
            <a:ext cx="9144000" cy="455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323529" y="356660"/>
            <a:ext cx="8420423" cy="1056117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nl-NL" altLang="nl-NL"/>
              <a:t>Slide </a:t>
            </a:r>
            <a:r>
              <a:rPr lang="nl-NL" altLang="nl-NL" err="1"/>
              <a:t>title</a:t>
            </a:r>
            <a:endParaRPr lang="nl-NL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21" hasCustomPrompt="1"/>
          </p:nvPr>
        </p:nvSpPr>
        <p:spPr>
          <a:xfrm>
            <a:off x="323850" y="1412786"/>
            <a:ext cx="8424615" cy="4988023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nl-NL" noProof="0"/>
              <a:t>Click on </a:t>
            </a:r>
            <a:r>
              <a:rPr lang="nl-NL" noProof="0" err="1"/>
              <a:t>one</a:t>
            </a:r>
            <a:r>
              <a:rPr lang="nl-NL" noProof="0"/>
              <a:t> of </a:t>
            </a:r>
            <a:r>
              <a:rPr lang="nl-NL" noProof="0" err="1"/>
              <a:t>the</a:t>
            </a:r>
            <a:r>
              <a:rPr lang="nl-NL" noProof="0"/>
              <a:t> </a:t>
            </a:r>
            <a:r>
              <a:rPr lang="nl-NL" noProof="0" err="1"/>
              <a:t>icons</a:t>
            </a:r>
            <a:r>
              <a:rPr lang="nl-NL" noProof="0"/>
              <a:t> below </a:t>
            </a:r>
            <a:r>
              <a:rPr lang="nl-NL" noProof="0" err="1"/>
              <a:t>to</a:t>
            </a:r>
            <a:r>
              <a:rPr lang="nl-NL" noProof="0"/>
              <a:t> </a:t>
            </a:r>
            <a:r>
              <a:rPr lang="nl-NL" noProof="0" err="1"/>
              <a:t>insert</a:t>
            </a:r>
            <a:r>
              <a:rPr lang="nl-NL" noProof="0"/>
              <a:t> a picture, </a:t>
            </a:r>
            <a:r>
              <a:rPr lang="nl-NL" noProof="0" err="1"/>
              <a:t>table</a:t>
            </a:r>
            <a:r>
              <a:rPr lang="nl-NL" noProof="0"/>
              <a:t>, </a:t>
            </a:r>
            <a:r>
              <a:rPr lang="nl-NL" noProof="0" err="1"/>
              <a:t>graph</a:t>
            </a:r>
            <a:r>
              <a:rPr lang="nl-NL" noProof="0"/>
              <a:t>, video or </a:t>
            </a:r>
            <a:r>
              <a:rPr lang="nl-NL" noProof="0" err="1"/>
              <a:t>other</a:t>
            </a:r>
            <a:r>
              <a:rPr lang="nl-NL" noProof="0"/>
              <a:t> media</a:t>
            </a:r>
          </a:p>
        </p:txBody>
      </p:sp>
      <p:sp>
        <p:nvSpPr>
          <p:cNvPr id="6" name="Tijdelijke aanduiding voor dianummer 12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 algn="ctr">
              <a:defRPr sz="1000" b="1" smtClean="0">
                <a:solidFill>
                  <a:srgbClr val="007FAE"/>
                </a:solidFill>
              </a:defRPr>
            </a:lvl1pPr>
          </a:lstStyle>
          <a:p>
            <a:pPr>
              <a:defRPr/>
            </a:pPr>
            <a:fld id="{0E3049AF-73C0-4543-AE41-B98E869EA6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3"/>
          </p:nvPr>
        </p:nvSpPr>
        <p:spPr>
          <a:xfrm>
            <a:off x="6326189" y="6400802"/>
            <a:ext cx="2206625" cy="455084"/>
          </a:xfrm>
        </p:spPr>
        <p:txBody>
          <a:bodyPr/>
          <a:lstStyle>
            <a:lvl1pPr algn="r"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 algn="l">
              <a:defRPr sz="1000" b="1" dirty="0" smtClean="0">
                <a:solidFill>
                  <a:srgbClr val="007F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82112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2"/>
            <a:ext cx="9144000" cy="455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23" name="Tijdelijke aanduiding voor tekst 22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0" y="1411834"/>
            <a:ext cx="4176464" cy="4988983"/>
          </a:xfrm>
        </p:spPr>
        <p:txBody>
          <a:bodyPr/>
          <a:lstStyle>
            <a:lvl1pPr>
              <a:defRPr baseline="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nl-NL" err="1"/>
              <a:t>Bullet</a:t>
            </a:r>
            <a:r>
              <a:rPr lang="nl-NL"/>
              <a:t> level 1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323529" y="356660"/>
            <a:ext cx="8420423" cy="105611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l-NL" altLang="nl-NL"/>
              <a:t>Slide </a:t>
            </a:r>
            <a:r>
              <a:rPr lang="nl-NL" altLang="nl-NL" err="1"/>
              <a:t>title</a:t>
            </a:r>
            <a:endParaRPr lang="nl-NL"/>
          </a:p>
        </p:txBody>
      </p:sp>
      <p:sp>
        <p:nvSpPr>
          <p:cNvPr id="11" name="Tijdelijke aanduiding voor tekst 22"/>
          <p:cNvSpPr>
            <a:spLocks noGrp="1"/>
          </p:cNvSpPr>
          <p:nvPr>
            <p:ph type="body" sz="quarter" idx="19" hasCustomPrompt="1"/>
          </p:nvPr>
        </p:nvSpPr>
        <p:spPr>
          <a:xfrm>
            <a:off x="323528" y="1411819"/>
            <a:ext cx="4176464" cy="4988983"/>
          </a:xfrm>
        </p:spPr>
        <p:txBody>
          <a:bodyPr/>
          <a:lstStyle>
            <a:lvl1pPr>
              <a:defRPr baseline="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nl-NL" err="1"/>
              <a:t>Bullet</a:t>
            </a:r>
            <a:r>
              <a:rPr lang="nl-NL"/>
              <a:t> level 1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1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 algn="ctr">
              <a:defRPr sz="1000" b="1" smtClean="0">
                <a:solidFill>
                  <a:srgbClr val="007FAE"/>
                </a:solidFill>
              </a:defRPr>
            </a:lvl1pPr>
          </a:lstStyle>
          <a:p>
            <a:pPr>
              <a:defRPr/>
            </a:pPr>
            <a:fld id="{1368AD61-CA57-4BD8-834E-48EEF07E3E8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1"/>
          </p:nvPr>
        </p:nvSpPr>
        <p:spPr>
          <a:xfrm>
            <a:off x="6326189" y="6400802"/>
            <a:ext cx="2206625" cy="455084"/>
          </a:xfrm>
        </p:spPr>
        <p:txBody>
          <a:bodyPr/>
          <a:lstStyle>
            <a:lvl1pPr algn="r"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 algn="l">
              <a:defRPr sz="1000" b="1" dirty="0" smtClean="0">
                <a:solidFill>
                  <a:srgbClr val="007F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50226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afbeelding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2"/>
            <a:ext cx="9144000" cy="455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23" name="Tijdelijke aanduiding voor tekst 22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0" y="1411834"/>
            <a:ext cx="4176464" cy="4988983"/>
          </a:xfrm>
        </p:spPr>
        <p:txBody>
          <a:bodyPr/>
          <a:lstStyle>
            <a:lvl1pPr>
              <a:defRPr baseline="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nl-NL" err="1"/>
              <a:t>Bullet</a:t>
            </a:r>
            <a:r>
              <a:rPr lang="nl-NL"/>
              <a:t> level 1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323529" y="356660"/>
            <a:ext cx="8420423" cy="105611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l-NL"/>
              <a:t>Slide </a:t>
            </a:r>
            <a:r>
              <a:rPr lang="nl-NL" err="1"/>
              <a:t>title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22" hasCustomPrompt="1"/>
          </p:nvPr>
        </p:nvSpPr>
        <p:spPr>
          <a:xfrm>
            <a:off x="323528" y="1411834"/>
            <a:ext cx="4248472" cy="4988983"/>
          </a:xfrm>
        </p:spPr>
        <p:txBody>
          <a:bodyPr rtlCol="0">
            <a:noAutofit/>
          </a:bodyPr>
          <a:lstStyle>
            <a:lvl1pPr marL="342891" marR="0" indent="-342891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5007D"/>
              </a:buClr>
              <a:buSzTx/>
              <a:buFont typeface="Arial" panose="020B0604020202020204" pitchFamily="34" charset="0"/>
              <a:buChar char="•"/>
              <a:tabLst/>
              <a:defRPr sz="2200"/>
            </a:lvl1pPr>
          </a:lstStyle>
          <a:p>
            <a:pPr lvl="0"/>
            <a:r>
              <a:rPr lang="nl-NL" noProof="0"/>
              <a:t>Click on </a:t>
            </a:r>
            <a:r>
              <a:rPr lang="nl-NL" noProof="0" err="1"/>
              <a:t>the</a:t>
            </a:r>
            <a:r>
              <a:rPr lang="nl-NL" noProof="0"/>
              <a:t> icon below </a:t>
            </a:r>
            <a:r>
              <a:rPr lang="nl-NL" noProof="0" err="1"/>
              <a:t>to</a:t>
            </a:r>
            <a:r>
              <a:rPr lang="nl-NL" noProof="0"/>
              <a:t> </a:t>
            </a:r>
            <a:r>
              <a:rPr lang="nl-NL" noProof="0" err="1"/>
              <a:t>insert</a:t>
            </a:r>
            <a:r>
              <a:rPr lang="nl-NL" noProof="0"/>
              <a:t> a picture</a:t>
            </a:r>
          </a:p>
        </p:txBody>
      </p:sp>
      <p:sp>
        <p:nvSpPr>
          <p:cNvPr id="6" name="Tijdelijke aanduiding voor dianummer 12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 algn="ctr">
              <a:defRPr sz="1000" b="1" smtClean="0">
                <a:solidFill>
                  <a:srgbClr val="007FAE"/>
                </a:solidFill>
              </a:defRPr>
            </a:lvl1pPr>
          </a:lstStyle>
          <a:p>
            <a:pPr>
              <a:defRPr/>
            </a:pPr>
            <a:fld id="{79165674-9E81-416D-92A4-157D9C01869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4"/>
          </p:nvPr>
        </p:nvSpPr>
        <p:spPr>
          <a:xfrm>
            <a:off x="6326189" y="6400802"/>
            <a:ext cx="2206625" cy="455084"/>
          </a:xfrm>
        </p:spPr>
        <p:txBody>
          <a:bodyPr/>
          <a:lstStyle>
            <a:lvl1pPr algn="r"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 algn="l">
              <a:defRPr sz="1000" b="1" dirty="0" smtClean="0">
                <a:solidFill>
                  <a:srgbClr val="007F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4875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media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2"/>
            <a:ext cx="9144000" cy="455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23" name="Tijdelijke aanduiding voor tekst 22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0" y="1411834"/>
            <a:ext cx="4176464" cy="4988983"/>
          </a:xfrm>
        </p:spPr>
        <p:txBody>
          <a:bodyPr/>
          <a:lstStyle>
            <a:lvl1pPr>
              <a:defRPr baseline="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 sz="1400"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nl-NL" err="1"/>
              <a:t>Bullet</a:t>
            </a:r>
            <a:r>
              <a:rPr lang="nl-NL"/>
              <a:t> level 1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323529" y="356660"/>
            <a:ext cx="8420423" cy="105611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l-NL" altLang="nl-NL"/>
              <a:t>Slide </a:t>
            </a:r>
            <a:r>
              <a:rPr lang="nl-NL" altLang="nl-NL" err="1"/>
              <a:t>title</a:t>
            </a:r>
            <a:endParaRPr lang="nl-NL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21" hasCustomPrompt="1"/>
          </p:nvPr>
        </p:nvSpPr>
        <p:spPr>
          <a:xfrm>
            <a:off x="323850" y="1412786"/>
            <a:ext cx="4248151" cy="4988023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nl-NL" noProof="0"/>
              <a:t>Click on </a:t>
            </a:r>
            <a:r>
              <a:rPr lang="nl-NL" noProof="0" err="1"/>
              <a:t>one</a:t>
            </a:r>
            <a:r>
              <a:rPr lang="nl-NL" noProof="0"/>
              <a:t> of </a:t>
            </a:r>
            <a:r>
              <a:rPr lang="nl-NL" noProof="0" err="1"/>
              <a:t>the</a:t>
            </a:r>
            <a:r>
              <a:rPr lang="nl-NL" noProof="0"/>
              <a:t> </a:t>
            </a:r>
            <a:r>
              <a:rPr lang="nl-NL" noProof="0" err="1"/>
              <a:t>icons</a:t>
            </a:r>
            <a:r>
              <a:rPr lang="nl-NL" noProof="0"/>
              <a:t> below </a:t>
            </a:r>
            <a:r>
              <a:rPr lang="nl-NL" noProof="0" err="1"/>
              <a:t>to</a:t>
            </a:r>
            <a:r>
              <a:rPr lang="nl-NL" noProof="0"/>
              <a:t> </a:t>
            </a:r>
            <a:r>
              <a:rPr lang="nl-NL" noProof="0" err="1"/>
              <a:t>insert</a:t>
            </a:r>
            <a:r>
              <a:rPr lang="nl-NL" noProof="0"/>
              <a:t> a picture, </a:t>
            </a:r>
            <a:r>
              <a:rPr lang="nl-NL" noProof="0" err="1"/>
              <a:t>table</a:t>
            </a:r>
            <a:r>
              <a:rPr lang="nl-NL" noProof="0"/>
              <a:t>, </a:t>
            </a:r>
            <a:r>
              <a:rPr lang="nl-NL" noProof="0" err="1"/>
              <a:t>graph</a:t>
            </a:r>
            <a:r>
              <a:rPr lang="nl-NL" noProof="0"/>
              <a:t>, video or </a:t>
            </a:r>
            <a:r>
              <a:rPr lang="nl-NL" noProof="0" err="1"/>
              <a:t>other</a:t>
            </a:r>
            <a:r>
              <a:rPr lang="nl-NL" noProof="0"/>
              <a:t> media</a:t>
            </a:r>
          </a:p>
        </p:txBody>
      </p:sp>
      <p:sp>
        <p:nvSpPr>
          <p:cNvPr id="6" name="Tijdelijke aanduiding voor dianummer 12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 algn="ctr">
              <a:defRPr sz="1000" b="1" smtClean="0">
                <a:solidFill>
                  <a:srgbClr val="007FAE"/>
                </a:solidFill>
              </a:defRPr>
            </a:lvl1pPr>
          </a:lstStyle>
          <a:p>
            <a:pPr>
              <a:defRPr/>
            </a:pPr>
            <a:fld id="{F6FF2055-2245-4721-A884-F57814184D9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3"/>
          </p:nvPr>
        </p:nvSpPr>
        <p:spPr>
          <a:xfrm>
            <a:off x="6326189" y="6400802"/>
            <a:ext cx="2206625" cy="455084"/>
          </a:xfrm>
        </p:spPr>
        <p:txBody>
          <a:bodyPr/>
          <a:lstStyle>
            <a:lvl1pPr algn="r"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 algn="l">
              <a:defRPr sz="1000" b="1" dirty="0" smtClean="0">
                <a:solidFill>
                  <a:srgbClr val="007F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678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blanco ruim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2"/>
            <a:ext cx="9144000" cy="455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altLang="nl-NL"/>
              <a:t>Slide </a:t>
            </a:r>
            <a:r>
              <a:rPr lang="nl-NL" altLang="nl-NL" err="1"/>
              <a:t>title</a:t>
            </a:r>
            <a:endParaRPr lang="nl-NL"/>
          </a:p>
        </p:txBody>
      </p:sp>
      <p:sp>
        <p:nvSpPr>
          <p:cNvPr id="4" name="Tijdelijke aanduiding voor dianumm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000" b="1" smtClean="0">
                <a:solidFill>
                  <a:srgbClr val="007FAE"/>
                </a:solidFill>
              </a:defRPr>
            </a:lvl1pPr>
          </a:lstStyle>
          <a:p>
            <a:pPr>
              <a:defRPr/>
            </a:pPr>
            <a:fld id="{4BCFBD28-9376-469E-A21E-58618A015C3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5" name="Tijdelijke aanduiding voor datum 6"/>
          <p:cNvSpPr>
            <a:spLocks noGrp="1"/>
          </p:cNvSpPr>
          <p:nvPr>
            <p:ph type="dt" sz="half" idx="11"/>
          </p:nvPr>
        </p:nvSpPr>
        <p:spPr>
          <a:xfrm>
            <a:off x="6326189" y="6400802"/>
            <a:ext cx="2206625" cy="455084"/>
          </a:xfrm>
        </p:spPr>
        <p:txBody>
          <a:bodyPr/>
          <a:lstStyle>
            <a:lvl1pPr algn="r"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6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l">
              <a:defRPr sz="1000" b="1" dirty="0" smtClean="0">
                <a:solidFill>
                  <a:srgbClr val="007F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306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(On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afbeelding 1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4321175"/>
            <a:ext cx="8735614" cy="2536825"/>
          </a:xfrm>
          <a:custGeom>
            <a:avLst/>
            <a:gdLst>
              <a:gd name="connsiteX0" fmla="*/ 8746007 w 8750300"/>
              <a:gd name="connsiteY0" fmla="*/ 2542117 h 2549523"/>
              <a:gd name="connsiteX1" fmla="*/ 8750300 w 8750300"/>
              <a:gd name="connsiteY1" fmla="*/ 2542117 h 2549523"/>
              <a:gd name="connsiteX2" fmla="*/ 8750300 w 8750300"/>
              <a:gd name="connsiteY2" fmla="*/ 2549523 h 2549523"/>
              <a:gd name="connsiteX3" fmla="*/ 8750299 w 8750300"/>
              <a:gd name="connsiteY3" fmla="*/ 2549523 h 2549523"/>
              <a:gd name="connsiteX4" fmla="*/ 6279499 w 8750300"/>
              <a:gd name="connsiteY4" fmla="*/ 12698 h 2549523"/>
              <a:gd name="connsiteX5" fmla="*/ 7730705 w 8750300"/>
              <a:gd name="connsiteY5" fmla="*/ 815848 h 2549523"/>
              <a:gd name="connsiteX6" fmla="*/ 8733652 w 8750300"/>
              <a:gd name="connsiteY6" fmla="*/ 2546139 h 2549523"/>
              <a:gd name="connsiteX7" fmla="*/ 8735614 w 8750300"/>
              <a:gd name="connsiteY7" fmla="*/ 2549523 h 2549523"/>
              <a:gd name="connsiteX8" fmla="*/ 0 w 8750300"/>
              <a:gd name="connsiteY8" fmla="*/ 2549523 h 2549523"/>
              <a:gd name="connsiteX9" fmla="*/ 0 w 8750300"/>
              <a:gd name="connsiteY9" fmla="*/ 12897 h 2549523"/>
              <a:gd name="connsiteX10" fmla="*/ 6279499 w 8750300"/>
              <a:gd name="connsiteY10" fmla="*/ 12698 h 2549523"/>
              <a:gd name="connsiteX11" fmla="*/ 6396424 w 8750300"/>
              <a:gd name="connsiteY11" fmla="*/ 0 h 2549523"/>
              <a:gd name="connsiteX12" fmla="*/ 8750300 w 8750300"/>
              <a:gd name="connsiteY12" fmla="*/ 0 h 2549523"/>
              <a:gd name="connsiteX13" fmla="*/ 8750300 w 8750300"/>
              <a:gd name="connsiteY13" fmla="*/ 2542117 h 2549523"/>
              <a:gd name="connsiteX14" fmla="*/ 7741620 w 8750300"/>
              <a:gd name="connsiteY14" fmla="*/ 801694 h 2549523"/>
              <a:gd name="connsiteX15" fmla="*/ 6500575 w 8750300"/>
              <a:gd name="connsiteY15" fmla="*/ 6599 h 2549523"/>
              <a:gd name="connsiteX0" fmla="*/ 8746007 w 8750300"/>
              <a:gd name="connsiteY0" fmla="*/ 2542117 h 2549523"/>
              <a:gd name="connsiteX1" fmla="*/ 8750300 w 8750300"/>
              <a:gd name="connsiteY1" fmla="*/ 2542117 h 2549523"/>
              <a:gd name="connsiteX2" fmla="*/ 8750300 w 8750300"/>
              <a:gd name="connsiteY2" fmla="*/ 2549523 h 2549523"/>
              <a:gd name="connsiteX3" fmla="*/ 8750299 w 8750300"/>
              <a:gd name="connsiteY3" fmla="*/ 2549523 h 2549523"/>
              <a:gd name="connsiteX4" fmla="*/ 8746007 w 8750300"/>
              <a:gd name="connsiteY4" fmla="*/ 2542117 h 2549523"/>
              <a:gd name="connsiteX5" fmla="*/ 6279499 w 8750300"/>
              <a:gd name="connsiteY5" fmla="*/ 12698 h 2549523"/>
              <a:gd name="connsiteX6" fmla="*/ 7730705 w 8750300"/>
              <a:gd name="connsiteY6" fmla="*/ 815848 h 2549523"/>
              <a:gd name="connsiteX7" fmla="*/ 8733652 w 8750300"/>
              <a:gd name="connsiteY7" fmla="*/ 2546139 h 2549523"/>
              <a:gd name="connsiteX8" fmla="*/ 8735614 w 8750300"/>
              <a:gd name="connsiteY8" fmla="*/ 2549523 h 2549523"/>
              <a:gd name="connsiteX9" fmla="*/ 0 w 8750300"/>
              <a:gd name="connsiteY9" fmla="*/ 2549523 h 2549523"/>
              <a:gd name="connsiteX10" fmla="*/ 0 w 8750300"/>
              <a:gd name="connsiteY10" fmla="*/ 12897 h 2549523"/>
              <a:gd name="connsiteX11" fmla="*/ 6279499 w 8750300"/>
              <a:gd name="connsiteY11" fmla="*/ 12698 h 2549523"/>
              <a:gd name="connsiteX12" fmla="*/ 6396424 w 8750300"/>
              <a:gd name="connsiteY12" fmla="*/ 0 h 2549523"/>
              <a:gd name="connsiteX13" fmla="*/ 8750300 w 8750300"/>
              <a:gd name="connsiteY13" fmla="*/ 2542117 h 2549523"/>
              <a:gd name="connsiteX14" fmla="*/ 7741620 w 8750300"/>
              <a:gd name="connsiteY14" fmla="*/ 801694 h 2549523"/>
              <a:gd name="connsiteX15" fmla="*/ 6500575 w 8750300"/>
              <a:gd name="connsiteY15" fmla="*/ 6599 h 2549523"/>
              <a:gd name="connsiteX16" fmla="*/ 6396424 w 8750300"/>
              <a:gd name="connsiteY16" fmla="*/ 0 h 2549523"/>
              <a:gd name="connsiteX0" fmla="*/ 8746007 w 8750300"/>
              <a:gd name="connsiteY0" fmla="*/ 2535518 h 2542924"/>
              <a:gd name="connsiteX1" fmla="*/ 8750300 w 8750300"/>
              <a:gd name="connsiteY1" fmla="*/ 2535518 h 2542924"/>
              <a:gd name="connsiteX2" fmla="*/ 8750300 w 8750300"/>
              <a:gd name="connsiteY2" fmla="*/ 2542924 h 2542924"/>
              <a:gd name="connsiteX3" fmla="*/ 8750299 w 8750300"/>
              <a:gd name="connsiteY3" fmla="*/ 2542924 h 2542924"/>
              <a:gd name="connsiteX4" fmla="*/ 8746007 w 8750300"/>
              <a:gd name="connsiteY4" fmla="*/ 2535518 h 2542924"/>
              <a:gd name="connsiteX5" fmla="*/ 6279499 w 8750300"/>
              <a:gd name="connsiteY5" fmla="*/ 6099 h 2542924"/>
              <a:gd name="connsiteX6" fmla="*/ 7730705 w 8750300"/>
              <a:gd name="connsiteY6" fmla="*/ 809249 h 2542924"/>
              <a:gd name="connsiteX7" fmla="*/ 8733652 w 8750300"/>
              <a:gd name="connsiteY7" fmla="*/ 2539540 h 2542924"/>
              <a:gd name="connsiteX8" fmla="*/ 8735614 w 8750300"/>
              <a:gd name="connsiteY8" fmla="*/ 2542924 h 2542924"/>
              <a:gd name="connsiteX9" fmla="*/ 0 w 8750300"/>
              <a:gd name="connsiteY9" fmla="*/ 2542924 h 2542924"/>
              <a:gd name="connsiteX10" fmla="*/ 0 w 8750300"/>
              <a:gd name="connsiteY10" fmla="*/ 6298 h 2542924"/>
              <a:gd name="connsiteX11" fmla="*/ 6279499 w 8750300"/>
              <a:gd name="connsiteY11" fmla="*/ 6099 h 2542924"/>
              <a:gd name="connsiteX12" fmla="*/ 6500575 w 8750300"/>
              <a:gd name="connsiteY12" fmla="*/ 0 h 2542924"/>
              <a:gd name="connsiteX13" fmla="*/ 8750300 w 8750300"/>
              <a:gd name="connsiteY13" fmla="*/ 2535518 h 2542924"/>
              <a:gd name="connsiteX14" fmla="*/ 7741620 w 8750300"/>
              <a:gd name="connsiteY14" fmla="*/ 795095 h 2542924"/>
              <a:gd name="connsiteX15" fmla="*/ 6500575 w 8750300"/>
              <a:gd name="connsiteY15" fmla="*/ 0 h 2542924"/>
              <a:gd name="connsiteX0" fmla="*/ 8746007 w 8750300"/>
              <a:gd name="connsiteY0" fmla="*/ 2529419 h 2536825"/>
              <a:gd name="connsiteX1" fmla="*/ 8750300 w 8750300"/>
              <a:gd name="connsiteY1" fmla="*/ 2529419 h 2536825"/>
              <a:gd name="connsiteX2" fmla="*/ 8750300 w 8750300"/>
              <a:gd name="connsiteY2" fmla="*/ 2536825 h 2536825"/>
              <a:gd name="connsiteX3" fmla="*/ 8750299 w 8750300"/>
              <a:gd name="connsiteY3" fmla="*/ 2536825 h 2536825"/>
              <a:gd name="connsiteX4" fmla="*/ 8746007 w 8750300"/>
              <a:gd name="connsiteY4" fmla="*/ 2529419 h 2536825"/>
              <a:gd name="connsiteX5" fmla="*/ 6279499 w 8750300"/>
              <a:gd name="connsiteY5" fmla="*/ 0 h 2536825"/>
              <a:gd name="connsiteX6" fmla="*/ 7730705 w 8750300"/>
              <a:gd name="connsiteY6" fmla="*/ 803150 h 2536825"/>
              <a:gd name="connsiteX7" fmla="*/ 8733652 w 8750300"/>
              <a:gd name="connsiteY7" fmla="*/ 2533441 h 2536825"/>
              <a:gd name="connsiteX8" fmla="*/ 8735614 w 8750300"/>
              <a:gd name="connsiteY8" fmla="*/ 2536825 h 2536825"/>
              <a:gd name="connsiteX9" fmla="*/ 0 w 8750300"/>
              <a:gd name="connsiteY9" fmla="*/ 2536825 h 2536825"/>
              <a:gd name="connsiteX10" fmla="*/ 0 w 8750300"/>
              <a:gd name="connsiteY10" fmla="*/ 199 h 2536825"/>
              <a:gd name="connsiteX11" fmla="*/ 6279499 w 8750300"/>
              <a:gd name="connsiteY11" fmla="*/ 0 h 2536825"/>
              <a:gd name="connsiteX12" fmla="*/ 7741620 w 8750300"/>
              <a:gd name="connsiteY12" fmla="*/ 788996 h 2536825"/>
              <a:gd name="connsiteX13" fmla="*/ 8750300 w 8750300"/>
              <a:gd name="connsiteY13" fmla="*/ 2529419 h 2536825"/>
              <a:gd name="connsiteX14" fmla="*/ 7741620 w 8750300"/>
              <a:gd name="connsiteY14" fmla="*/ 788996 h 2536825"/>
              <a:gd name="connsiteX0" fmla="*/ 8746007 w 8750300"/>
              <a:gd name="connsiteY0" fmla="*/ 2529419 h 2536825"/>
              <a:gd name="connsiteX1" fmla="*/ 8750300 w 8750300"/>
              <a:gd name="connsiteY1" fmla="*/ 2529419 h 2536825"/>
              <a:gd name="connsiteX2" fmla="*/ 8750300 w 8750300"/>
              <a:gd name="connsiteY2" fmla="*/ 2536825 h 2536825"/>
              <a:gd name="connsiteX3" fmla="*/ 8750299 w 8750300"/>
              <a:gd name="connsiteY3" fmla="*/ 2536825 h 2536825"/>
              <a:gd name="connsiteX4" fmla="*/ 8746007 w 8750300"/>
              <a:gd name="connsiteY4" fmla="*/ 2529419 h 2536825"/>
              <a:gd name="connsiteX5" fmla="*/ 6279499 w 8750300"/>
              <a:gd name="connsiteY5" fmla="*/ 0 h 2536825"/>
              <a:gd name="connsiteX6" fmla="*/ 7730705 w 8750300"/>
              <a:gd name="connsiteY6" fmla="*/ 803150 h 2536825"/>
              <a:gd name="connsiteX7" fmla="*/ 8733652 w 8750300"/>
              <a:gd name="connsiteY7" fmla="*/ 2533441 h 2536825"/>
              <a:gd name="connsiteX8" fmla="*/ 8735614 w 8750300"/>
              <a:gd name="connsiteY8" fmla="*/ 2536825 h 2536825"/>
              <a:gd name="connsiteX9" fmla="*/ 0 w 8750300"/>
              <a:gd name="connsiteY9" fmla="*/ 2536825 h 2536825"/>
              <a:gd name="connsiteX10" fmla="*/ 0 w 8750300"/>
              <a:gd name="connsiteY10" fmla="*/ 199 h 2536825"/>
              <a:gd name="connsiteX11" fmla="*/ 6279499 w 8750300"/>
              <a:gd name="connsiteY11" fmla="*/ 0 h 2536825"/>
              <a:gd name="connsiteX0" fmla="*/ 8750299 w 8750300"/>
              <a:gd name="connsiteY0" fmla="*/ 2536825 h 2536825"/>
              <a:gd name="connsiteX1" fmla="*/ 8750300 w 8750300"/>
              <a:gd name="connsiteY1" fmla="*/ 2529419 h 2536825"/>
              <a:gd name="connsiteX2" fmla="*/ 8750300 w 8750300"/>
              <a:gd name="connsiteY2" fmla="*/ 2536825 h 2536825"/>
              <a:gd name="connsiteX3" fmla="*/ 8750299 w 8750300"/>
              <a:gd name="connsiteY3" fmla="*/ 2536825 h 2536825"/>
              <a:gd name="connsiteX4" fmla="*/ 6279499 w 8750300"/>
              <a:gd name="connsiteY4" fmla="*/ 0 h 2536825"/>
              <a:gd name="connsiteX5" fmla="*/ 7730705 w 8750300"/>
              <a:gd name="connsiteY5" fmla="*/ 803150 h 2536825"/>
              <a:gd name="connsiteX6" fmla="*/ 8733652 w 8750300"/>
              <a:gd name="connsiteY6" fmla="*/ 2533441 h 2536825"/>
              <a:gd name="connsiteX7" fmla="*/ 8735614 w 8750300"/>
              <a:gd name="connsiteY7" fmla="*/ 2536825 h 2536825"/>
              <a:gd name="connsiteX8" fmla="*/ 0 w 8750300"/>
              <a:gd name="connsiteY8" fmla="*/ 2536825 h 2536825"/>
              <a:gd name="connsiteX9" fmla="*/ 0 w 8750300"/>
              <a:gd name="connsiteY9" fmla="*/ 199 h 2536825"/>
              <a:gd name="connsiteX10" fmla="*/ 6279499 w 8750300"/>
              <a:gd name="connsiteY10" fmla="*/ 0 h 2536825"/>
              <a:gd name="connsiteX0" fmla="*/ 8750300 w 8750300"/>
              <a:gd name="connsiteY0" fmla="*/ 2536825 h 2536825"/>
              <a:gd name="connsiteX1" fmla="*/ 8750300 w 8750300"/>
              <a:gd name="connsiteY1" fmla="*/ 2529419 h 2536825"/>
              <a:gd name="connsiteX2" fmla="*/ 8750300 w 8750300"/>
              <a:gd name="connsiteY2" fmla="*/ 2536825 h 2536825"/>
              <a:gd name="connsiteX3" fmla="*/ 6279499 w 8750300"/>
              <a:gd name="connsiteY3" fmla="*/ 0 h 2536825"/>
              <a:gd name="connsiteX4" fmla="*/ 7730705 w 8750300"/>
              <a:gd name="connsiteY4" fmla="*/ 803150 h 2536825"/>
              <a:gd name="connsiteX5" fmla="*/ 8733652 w 8750300"/>
              <a:gd name="connsiteY5" fmla="*/ 2533441 h 2536825"/>
              <a:gd name="connsiteX6" fmla="*/ 8735614 w 8750300"/>
              <a:gd name="connsiteY6" fmla="*/ 2536825 h 2536825"/>
              <a:gd name="connsiteX7" fmla="*/ 0 w 8750300"/>
              <a:gd name="connsiteY7" fmla="*/ 2536825 h 2536825"/>
              <a:gd name="connsiteX8" fmla="*/ 0 w 8750300"/>
              <a:gd name="connsiteY8" fmla="*/ 199 h 2536825"/>
              <a:gd name="connsiteX9" fmla="*/ 6279499 w 8750300"/>
              <a:gd name="connsiteY9" fmla="*/ 0 h 2536825"/>
              <a:gd name="connsiteX0" fmla="*/ 6279499 w 8735614"/>
              <a:gd name="connsiteY0" fmla="*/ 0 h 2536825"/>
              <a:gd name="connsiteX1" fmla="*/ 7730705 w 8735614"/>
              <a:gd name="connsiteY1" fmla="*/ 803150 h 2536825"/>
              <a:gd name="connsiteX2" fmla="*/ 8733652 w 8735614"/>
              <a:gd name="connsiteY2" fmla="*/ 2533441 h 2536825"/>
              <a:gd name="connsiteX3" fmla="*/ 8735614 w 8735614"/>
              <a:gd name="connsiteY3" fmla="*/ 2536825 h 2536825"/>
              <a:gd name="connsiteX4" fmla="*/ 0 w 8735614"/>
              <a:gd name="connsiteY4" fmla="*/ 2536825 h 2536825"/>
              <a:gd name="connsiteX5" fmla="*/ 0 w 8735614"/>
              <a:gd name="connsiteY5" fmla="*/ 199 h 2536825"/>
              <a:gd name="connsiteX6" fmla="*/ 6279499 w 8735614"/>
              <a:gd name="connsiteY6" fmla="*/ 0 h 2536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35614" h="2536825">
                <a:moveTo>
                  <a:pt x="6279499" y="0"/>
                </a:moveTo>
                <a:cubicBezTo>
                  <a:pt x="6871848" y="0"/>
                  <a:pt x="7414389" y="300785"/>
                  <a:pt x="7730705" y="803150"/>
                </a:cubicBezTo>
                <a:lnTo>
                  <a:pt x="8733652" y="2533441"/>
                </a:lnTo>
                <a:lnTo>
                  <a:pt x="8735614" y="2536825"/>
                </a:lnTo>
                <a:lnTo>
                  <a:pt x="0" y="2536825"/>
                </a:lnTo>
                <a:lnTo>
                  <a:pt x="0" y="199"/>
                </a:lnTo>
                <a:lnTo>
                  <a:pt x="6279499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bIns="90000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202400" y="1281600"/>
            <a:ext cx="6573600" cy="738000"/>
          </a:xfrm>
        </p:spPr>
        <p:txBody>
          <a:bodyPr anchor="t" anchorCtr="0"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Tijdelijke aanduiding voor inhoud 10"/>
          <p:cNvSpPr>
            <a:spLocks noGrp="1"/>
          </p:cNvSpPr>
          <p:nvPr userDrawn="1">
            <p:ph sz="quarter" idx="13"/>
          </p:nvPr>
        </p:nvSpPr>
        <p:spPr>
          <a:xfrm>
            <a:off x="1202400" y="2073600"/>
            <a:ext cx="6573600" cy="20808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20" name="Freeform 16"/>
          <p:cNvSpPr>
            <a:spLocks/>
          </p:cNvSpPr>
          <p:nvPr userDrawn="1"/>
        </p:nvSpPr>
        <p:spPr bwMode="ltGray">
          <a:xfrm>
            <a:off x="0" y="4308476"/>
            <a:ext cx="8750300" cy="2549525"/>
          </a:xfrm>
          <a:custGeom>
            <a:avLst/>
            <a:gdLst>
              <a:gd name="T0" fmla="*/ 38957 w 44095"/>
              <a:gd name="T1" fmla="*/ 4112 h 12850"/>
              <a:gd name="T2" fmla="*/ 44021 w 44095"/>
              <a:gd name="T3" fmla="*/ 12850 h 12850"/>
              <a:gd name="T4" fmla="*/ 44095 w 44095"/>
              <a:gd name="T5" fmla="*/ 12850 h 12850"/>
              <a:gd name="T6" fmla="*/ 39012 w 44095"/>
              <a:gd name="T7" fmla="*/ 4078 h 12850"/>
              <a:gd name="T8" fmla="*/ 31644 w 44095"/>
              <a:gd name="T9" fmla="*/ 0 h 12850"/>
              <a:gd name="T10" fmla="*/ 0 w 44095"/>
              <a:gd name="T11" fmla="*/ 1 h 12850"/>
              <a:gd name="T12" fmla="*/ 0 w 44095"/>
              <a:gd name="T13" fmla="*/ 65 h 12850"/>
              <a:gd name="T14" fmla="*/ 31644 w 44095"/>
              <a:gd name="T15" fmla="*/ 64 h 12850"/>
              <a:gd name="T16" fmla="*/ 38957 w 44095"/>
              <a:gd name="T17" fmla="*/ 4112 h 12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095" h="12850">
                <a:moveTo>
                  <a:pt x="38957" y="4112"/>
                </a:moveTo>
                <a:cubicBezTo>
                  <a:pt x="44021" y="12850"/>
                  <a:pt x="44021" y="12850"/>
                  <a:pt x="44021" y="12850"/>
                </a:cubicBezTo>
                <a:cubicBezTo>
                  <a:pt x="44095" y="12850"/>
                  <a:pt x="44095" y="12850"/>
                  <a:pt x="44095" y="12850"/>
                </a:cubicBezTo>
                <a:cubicBezTo>
                  <a:pt x="39012" y="4078"/>
                  <a:pt x="39012" y="4078"/>
                  <a:pt x="39012" y="4078"/>
                </a:cubicBezTo>
                <a:cubicBezTo>
                  <a:pt x="37406" y="1527"/>
                  <a:pt x="34651" y="0"/>
                  <a:pt x="31644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65"/>
                  <a:pt x="0" y="65"/>
                  <a:pt x="0" y="65"/>
                </a:cubicBezTo>
                <a:cubicBezTo>
                  <a:pt x="31644" y="64"/>
                  <a:pt x="31644" y="64"/>
                  <a:pt x="31644" y="64"/>
                </a:cubicBezTo>
                <a:cubicBezTo>
                  <a:pt x="34629" y="64"/>
                  <a:pt x="37363" y="1580"/>
                  <a:pt x="38957" y="411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sSlideImageOverlay"/>
          <p:cNvSpPr>
            <a:spLocks noGrp="1"/>
          </p:cNvSpPr>
          <p:nvPr userDrawn="1">
            <p:ph type="body" sz="quarter" idx="15" hasCustomPrompt="1"/>
          </p:nvPr>
        </p:nvSpPr>
        <p:spPr bwMode="ltGray">
          <a:xfrm>
            <a:off x="2293200" y="6500477"/>
            <a:ext cx="6850800" cy="364134"/>
          </a:xfrm>
          <a:custGeom>
            <a:avLst/>
            <a:gdLst>
              <a:gd name="T0" fmla="*/ 2148 w 2148"/>
              <a:gd name="T1" fmla="*/ 0 h 114"/>
              <a:gd name="T2" fmla="*/ 307 w 2148"/>
              <a:gd name="T3" fmla="*/ 1 h 114"/>
              <a:gd name="T4" fmla="*/ 0 w 2148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8" h="114">
                <a:moveTo>
                  <a:pt x="2148" y="0"/>
                </a:moveTo>
                <a:cubicBezTo>
                  <a:pt x="307" y="1"/>
                  <a:pt x="307" y="1"/>
                  <a:pt x="307" y="1"/>
                </a:cubicBezTo>
                <a:cubicBezTo>
                  <a:pt x="202" y="3"/>
                  <a:pt x="88" y="43"/>
                  <a:pt x="0" y="114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740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jdelijke aanduiding voor afbeelding 16"/>
          <p:cNvSpPr>
            <a:spLocks noGrp="1"/>
          </p:cNvSpPr>
          <p:nvPr>
            <p:ph type="pic" sz="quarter" idx="14" hasCustomPrompt="1"/>
          </p:nvPr>
        </p:nvSpPr>
        <p:spPr>
          <a:xfrm>
            <a:off x="4658686" y="798275"/>
            <a:ext cx="4484680" cy="6046498"/>
          </a:xfrm>
          <a:custGeom>
            <a:avLst/>
            <a:gdLst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0 h 6059488"/>
              <a:gd name="connsiteX7" fmla="*/ 3041849 w 4499365"/>
              <a:gd name="connsiteY7" fmla="*/ 5249982 h 6059488"/>
              <a:gd name="connsiteX8" fmla="*/ 4282873 w 4499365"/>
              <a:gd name="connsiteY8" fmla="*/ 6045478 h 6059488"/>
              <a:gd name="connsiteX9" fmla="*/ 4499365 w 4499365"/>
              <a:gd name="connsiteY9" fmla="*/ 6059199 h 6059488"/>
              <a:gd name="connsiteX10" fmla="*/ 4499365 w 4499365"/>
              <a:gd name="connsiteY10" fmla="*/ 6059488 h 6059488"/>
              <a:gd name="connsiteX11" fmla="*/ 0 w 4499365"/>
              <a:gd name="connsiteY11" fmla="*/ 6059488 h 6059488"/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6059488 h 6059488"/>
              <a:gd name="connsiteX7" fmla="*/ 3041849 w 4499365"/>
              <a:gd name="connsiteY7" fmla="*/ 5249982 h 6059488"/>
              <a:gd name="connsiteX8" fmla="*/ 4282873 w 4499365"/>
              <a:gd name="connsiteY8" fmla="*/ 6045478 h 6059488"/>
              <a:gd name="connsiteX9" fmla="*/ 4499365 w 4499365"/>
              <a:gd name="connsiteY9" fmla="*/ 6059199 h 6059488"/>
              <a:gd name="connsiteX10" fmla="*/ 4499365 w 4499365"/>
              <a:gd name="connsiteY10" fmla="*/ 6059488 h 6059488"/>
              <a:gd name="connsiteX11" fmla="*/ 0 w 4499365"/>
              <a:gd name="connsiteY11" fmla="*/ 6059488 h 6059488"/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6059488 h 6059488"/>
              <a:gd name="connsiteX7" fmla="*/ 4282873 w 4499365"/>
              <a:gd name="connsiteY7" fmla="*/ 6045478 h 6059488"/>
              <a:gd name="connsiteX8" fmla="*/ 4499365 w 4499365"/>
              <a:gd name="connsiteY8" fmla="*/ 6059199 h 6059488"/>
              <a:gd name="connsiteX9" fmla="*/ 4499365 w 4499365"/>
              <a:gd name="connsiteY9" fmla="*/ 6059488 h 6059488"/>
              <a:gd name="connsiteX10" fmla="*/ 0 w 4499365"/>
              <a:gd name="connsiteY10" fmla="*/ 6059488 h 6059488"/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6059488 h 6059488"/>
              <a:gd name="connsiteX7" fmla="*/ 4499365 w 4499365"/>
              <a:gd name="connsiteY7" fmla="*/ 6059199 h 6059488"/>
              <a:gd name="connsiteX8" fmla="*/ 4499365 w 4499365"/>
              <a:gd name="connsiteY8" fmla="*/ 6059488 h 6059488"/>
              <a:gd name="connsiteX9" fmla="*/ 0 w 4499365"/>
              <a:gd name="connsiteY9" fmla="*/ 6059488 h 6059488"/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6059488 h 6059488"/>
              <a:gd name="connsiteX7" fmla="*/ 4499365 w 4499365"/>
              <a:gd name="connsiteY7" fmla="*/ 6059199 h 6059488"/>
              <a:gd name="connsiteX8" fmla="*/ 0 w 4499365"/>
              <a:gd name="connsiteY8" fmla="*/ 6059488 h 6059488"/>
              <a:gd name="connsiteX0" fmla="*/ 0 w 4484680"/>
              <a:gd name="connsiteY0" fmla="*/ 0 h 6046498"/>
              <a:gd name="connsiteX1" fmla="*/ 4484680 w 4484680"/>
              <a:gd name="connsiteY1" fmla="*/ 0 h 6046498"/>
              <a:gd name="connsiteX2" fmla="*/ 4484680 w 4484680"/>
              <a:gd name="connsiteY2" fmla="*/ 6046498 h 6046498"/>
              <a:gd name="connsiteX3" fmla="*/ 4269804 w 4484680"/>
              <a:gd name="connsiteY3" fmla="*/ 6032878 h 6046498"/>
              <a:gd name="connsiteX4" fmla="*/ 3038078 w 4484680"/>
              <a:gd name="connsiteY4" fmla="*/ 5243433 h 6046498"/>
              <a:gd name="connsiteX5" fmla="*/ 0 w 4484680"/>
              <a:gd name="connsiteY5" fmla="*/ 0 h 6046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680" h="6046498">
                <a:moveTo>
                  <a:pt x="0" y="0"/>
                </a:moveTo>
                <a:lnTo>
                  <a:pt x="4484680" y="0"/>
                </a:lnTo>
                <a:lnTo>
                  <a:pt x="4484680" y="6046498"/>
                </a:lnTo>
                <a:lnTo>
                  <a:pt x="4269804" y="6032878"/>
                </a:lnTo>
                <a:cubicBezTo>
                  <a:pt x="3764818" y="5968422"/>
                  <a:pt x="3314849" y="5683115"/>
                  <a:pt x="3038078" y="524343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bIns="90000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GB"/>
              <a:t> </a:t>
            </a:r>
          </a:p>
        </p:txBody>
      </p:sp>
      <p:grpSp>
        <p:nvGrpSpPr>
          <p:cNvPr id="13" name="sBackgroundLines"/>
          <p:cNvGrpSpPr/>
          <p:nvPr userDrawn="1"/>
        </p:nvGrpSpPr>
        <p:grpSpPr bwMode="ltGray">
          <a:xfrm>
            <a:off x="1" y="6302376"/>
            <a:ext cx="5365751" cy="555626"/>
            <a:chOff x="0" y="6302375"/>
            <a:chExt cx="5365750" cy="555626"/>
          </a:xfrm>
        </p:grpSpPr>
        <p:sp>
          <p:nvSpPr>
            <p:cNvPr id="14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000" y="1281600"/>
            <a:ext cx="3600000" cy="738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6" name="Tijdelijke aanduiding voor inhoud 11"/>
          <p:cNvSpPr>
            <a:spLocks noGrp="1"/>
          </p:cNvSpPr>
          <p:nvPr>
            <p:ph sz="quarter" idx="13"/>
          </p:nvPr>
        </p:nvSpPr>
        <p:spPr>
          <a:xfrm>
            <a:off x="1206000" y="2073600"/>
            <a:ext cx="360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19" name="sSlideImageOverlaySource2"/>
          <p:cNvSpPr>
            <a:spLocks/>
          </p:cNvSpPr>
          <p:nvPr userDrawn="1"/>
        </p:nvSpPr>
        <p:spPr bwMode="ltGray">
          <a:xfrm>
            <a:off x="4644000" y="798275"/>
            <a:ext cx="4505325" cy="6059488"/>
          </a:xfrm>
          <a:custGeom>
            <a:avLst/>
            <a:gdLst>
              <a:gd name="T0" fmla="*/ 22704 w 22704"/>
              <a:gd name="T1" fmla="*/ 30469 h 30533"/>
              <a:gd name="T2" fmla="*/ 22697 w 22704"/>
              <a:gd name="T3" fmla="*/ 30469 h 30533"/>
              <a:gd name="T4" fmla="*/ 15384 w 22704"/>
              <a:gd name="T5" fmla="*/ 26421 h 30533"/>
              <a:gd name="T6" fmla="*/ 74 w 22704"/>
              <a:gd name="T7" fmla="*/ 0 h 30533"/>
              <a:gd name="T8" fmla="*/ 0 w 22704"/>
              <a:gd name="T9" fmla="*/ 0 h 30533"/>
              <a:gd name="T10" fmla="*/ 15329 w 22704"/>
              <a:gd name="T11" fmla="*/ 26454 h 30533"/>
              <a:gd name="T12" fmla="*/ 22697 w 22704"/>
              <a:gd name="T13" fmla="*/ 30533 h 30533"/>
              <a:gd name="T14" fmla="*/ 22704 w 22704"/>
              <a:gd name="T15" fmla="*/ 30533 h 30533"/>
              <a:gd name="T16" fmla="*/ 22704 w 22704"/>
              <a:gd name="T17" fmla="*/ 30469 h 30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704" h="30533">
                <a:moveTo>
                  <a:pt x="22704" y="30469"/>
                </a:moveTo>
                <a:cubicBezTo>
                  <a:pt x="22697" y="30469"/>
                  <a:pt x="22697" y="30469"/>
                  <a:pt x="22697" y="30469"/>
                </a:cubicBezTo>
                <a:cubicBezTo>
                  <a:pt x="19712" y="30469"/>
                  <a:pt x="16978" y="28953"/>
                  <a:pt x="15384" y="26421"/>
                </a:cubicBezTo>
                <a:cubicBezTo>
                  <a:pt x="74" y="0"/>
                  <a:pt x="74" y="0"/>
                  <a:pt x="74" y="0"/>
                </a:cubicBezTo>
                <a:cubicBezTo>
                  <a:pt x="0" y="0"/>
                  <a:pt x="0" y="0"/>
                  <a:pt x="0" y="0"/>
                </a:cubicBezTo>
                <a:cubicBezTo>
                  <a:pt x="15329" y="26454"/>
                  <a:pt x="15329" y="26454"/>
                  <a:pt x="15329" y="26454"/>
                </a:cubicBezTo>
                <a:cubicBezTo>
                  <a:pt x="16936" y="29006"/>
                  <a:pt x="19690" y="30533"/>
                  <a:pt x="22697" y="30533"/>
                </a:cubicBezTo>
                <a:cubicBezTo>
                  <a:pt x="22704" y="30533"/>
                  <a:pt x="22704" y="30533"/>
                  <a:pt x="22704" y="30533"/>
                </a:cubicBezTo>
                <a:lnTo>
                  <a:pt x="22704" y="304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sSlideImageOverlay"/>
          <p:cNvSpPr>
            <a:spLocks noGrp="1"/>
          </p:cNvSpPr>
          <p:nvPr>
            <p:ph type="body" sz="quarter" idx="17" hasCustomPrompt="1"/>
          </p:nvPr>
        </p:nvSpPr>
        <p:spPr bwMode="ltGray">
          <a:xfrm>
            <a:off x="5778752" y="783766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98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(Rechts #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1"/>
          <p:cNvSpPr>
            <a:spLocks/>
          </p:cNvSpPr>
          <p:nvPr userDrawn="1"/>
        </p:nvSpPr>
        <p:spPr bwMode="ltGray">
          <a:xfrm flipH="1">
            <a:off x="3778870" y="6302376"/>
            <a:ext cx="5365751" cy="555625"/>
          </a:xfrm>
          <a:custGeom>
            <a:avLst/>
            <a:gdLst>
              <a:gd name="T0" fmla="*/ 26956 w 27040"/>
              <a:gd name="T1" fmla="*/ 2802 h 2802"/>
              <a:gd name="T2" fmla="*/ 27040 w 27040"/>
              <a:gd name="T3" fmla="*/ 2802 h 2802"/>
              <a:gd name="T4" fmla="*/ 20906 w 27040"/>
              <a:gd name="T5" fmla="*/ 2 h 2802"/>
              <a:gd name="T6" fmla="*/ 0 w 27040"/>
              <a:gd name="T7" fmla="*/ 0 h 2802"/>
              <a:gd name="T8" fmla="*/ 0 w 27040"/>
              <a:gd name="T9" fmla="*/ 64 h 2802"/>
              <a:gd name="T10" fmla="*/ 20906 w 27040"/>
              <a:gd name="T11" fmla="*/ 66 h 2802"/>
              <a:gd name="T12" fmla="*/ 26956 w 27040"/>
              <a:gd name="T13" fmla="*/ 2802 h 28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040" h="2802">
                <a:moveTo>
                  <a:pt x="26956" y="2802"/>
                </a:moveTo>
                <a:cubicBezTo>
                  <a:pt x="27040" y="2802"/>
                  <a:pt x="27040" y="2802"/>
                  <a:pt x="27040" y="2802"/>
                </a:cubicBezTo>
                <a:cubicBezTo>
                  <a:pt x="25508" y="1030"/>
                  <a:pt x="23292" y="2"/>
                  <a:pt x="20906" y="2"/>
                </a:cubicBezTo>
                <a:cubicBezTo>
                  <a:pt x="0" y="0"/>
                  <a:pt x="0" y="0"/>
                  <a:pt x="0" y="0"/>
                </a:cubicBezTo>
                <a:cubicBezTo>
                  <a:pt x="0" y="64"/>
                  <a:pt x="0" y="64"/>
                  <a:pt x="0" y="64"/>
                </a:cubicBezTo>
                <a:cubicBezTo>
                  <a:pt x="20906" y="66"/>
                  <a:pt x="20906" y="66"/>
                  <a:pt x="20906" y="66"/>
                </a:cubicBezTo>
                <a:cubicBezTo>
                  <a:pt x="23255" y="66"/>
                  <a:pt x="25438" y="1070"/>
                  <a:pt x="26956" y="280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000" y="1281600"/>
            <a:ext cx="3600000" cy="738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6" name="Tijdelijke aanduiding voor inhoud 11"/>
          <p:cNvSpPr>
            <a:spLocks noGrp="1"/>
          </p:cNvSpPr>
          <p:nvPr>
            <p:ph sz="quarter" idx="13"/>
          </p:nvPr>
        </p:nvSpPr>
        <p:spPr>
          <a:xfrm>
            <a:off x="1206000" y="2073600"/>
            <a:ext cx="360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18" name="sSlideImageOverlay"/>
          <p:cNvSpPr>
            <a:spLocks noGrp="1"/>
          </p:cNvSpPr>
          <p:nvPr>
            <p:ph type="body" sz="quarter" idx="17" hasCustomPrompt="1"/>
          </p:nvPr>
        </p:nvSpPr>
        <p:spPr bwMode="ltGray">
          <a:xfrm>
            <a:off x="5778752" y="783766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en-GB"/>
              <a:t> </a:t>
            </a:r>
          </a:p>
        </p:txBody>
      </p:sp>
      <p:sp>
        <p:nvSpPr>
          <p:cNvPr id="20" name="Freeform 5"/>
          <p:cNvSpPr>
            <a:spLocks noGrp="1"/>
          </p:cNvSpPr>
          <p:nvPr>
            <p:ph type="pic" sz="quarter" idx="14" hasCustomPrompt="1"/>
          </p:nvPr>
        </p:nvSpPr>
        <p:spPr bwMode="auto">
          <a:xfrm>
            <a:off x="5446440" y="799200"/>
            <a:ext cx="3697560" cy="6058800"/>
          </a:xfrm>
          <a:custGeom>
            <a:avLst/>
            <a:gdLst>
              <a:gd name="T0" fmla="*/ 18633 w 18633"/>
              <a:gd name="T1" fmla="*/ 0 h 30532"/>
              <a:gd name="T2" fmla="*/ 0 w 18633"/>
              <a:gd name="T3" fmla="*/ 0 h 30532"/>
              <a:gd name="T4" fmla="*/ 2 w 18633"/>
              <a:gd name="T5" fmla="*/ 19718 h 30532"/>
              <a:gd name="T6" fmla="*/ 3777 w 18633"/>
              <a:gd name="T7" fmla="*/ 26543 h 30532"/>
              <a:gd name="T8" fmla="*/ 10670 w 18633"/>
              <a:gd name="T9" fmla="*/ 30532 h 30532"/>
              <a:gd name="T10" fmla="*/ 18633 w 18633"/>
              <a:gd name="T11" fmla="*/ 30532 h 30532"/>
              <a:gd name="T12" fmla="*/ 18633 w 18633"/>
              <a:gd name="T13" fmla="*/ 0 h 30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8633" h="30532">
                <a:moveTo>
                  <a:pt x="18633" y="0"/>
                </a:moveTo>
                <a:cubicBezTo>
                  <a:pt x="0" y="0"/>
                  <a:pt x="0" y="0"/>
                  <a:pt x="0" y="0"/>
                </a:cubicBezTo>
                <a:cubicBezTo>
                  <a:pt x="2" y="19718"/>
                  <a:pt x="2" y="19718"/>
                  <a:pt x="2" y="19718"/>
                </a:cubicBezTo>
                <a:cubicBezTo>
                  <a:pt x="2" y="22504"/>
                  <a:pt x="1413" y="25055"/>
                  <a:pt x="3777" y="26543"/>
                </a:cubicBezTo>
                <a:cubicBezTo>
                  <a:pt x="10670" y="30532"/>
                  <a:pt x="10670" y="30532"/>
                  <a:pt x="10670" y="30532"/>
                </a:cubicBezTo>
                <a:cubicBezTo>
                  <a:pt x="18633" y="30532"/>
                  <a:pt x="18633" y="30532"/>
                  <a:pt x="18633" y="30532"/>
                </a:cubicBezTo>
                <a:lnTo>
                  <a:pt x="1863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23" name="sSlideImageOverlay"/>
          <p:cNvSpPr>
            <a:spLocks noGrp="1"/>
          </p:cNvSpPr>
          <p:nvPr>
            <p:ph type="body" sz="quarter" idx="18" hasCustomPrompt="1"/>
          </p:nvPr>
        </p:nvSpPr>
        <p:spPr bwMode="ltGray">
          <a:xfrm>
            <a:off x="5778752" y="784800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en-GB"/>
              <a:t> </a:t>
            </a:r>
          </a:p>
        </p:txBody>
      </p:sp>
      <p:sp>
        <p:nvSpPr>
          <p:cNvPr id="22" name="Freeform 21"/>
          <p:cNvSpPr>
            <a:spLocks/>
          </p:cNvSpPr>
          <p:nvPr userDrawn="1"/>
        </p:nvSpPr>
        <p:spPr bwMode="auto">
          <a:xfrm>
            <a:off x="5432400" y="799200"/>
            <a:ext cx="2131200" cy="6058800"/>
          </a:xfrm>
          <a:custGeom>
            <a:avLst/>
            <a:gdLst>
              <a:gd name="T0" fmla="*/ 5 w 671"/>
              <a:gd name="T1" fmla="*/ 1232 h 1908"/>
              <a:gd name="T2" fmla="*/ 4 w 671"/>
              <a:gd name="T3" fmla="*/ 0 h 1908"/>
              <a:gd name="T4" fmla="*/ 0 w 671"/>
              <a:gd name="T5" fmla="*/ 0 h 1908"/>
              <a:gd name="T6" fmla="*/ 1 w 671"/>
              <a:gd name="T7" fmla="*/ 1232 h 1908"/>
              <a:gd name="T8" fmla="*/ 238 w 671"/>
              <a:gd name="T9" fmla="*/ 1662 h 1908"/>
              <a:gd name="T10" fmla="*/ 663 w 671"/>
              <a:gd name="T11" fmla="*/ 1908 h 1908"/>
              <a:gd name="T12" fmla="*/ 671 w 671"/>
              <a:gd name="T13" fmla="*/ 1908 h 1908"/>
              <a:gd name="T14" fmla="*/ 240 w 671"/>
              <a:gd name="T15" fmla="*/ 1659 h 1908"/>
              <a:gd name="T16" fmla="*/ 5 w 671"/>
              <a:gd name="T17" fmla="*/ 1232 h 1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71" h="1908">
                <a:moveTo>
                  <a:pt x="5" y="1232"/>
                </a:moveTo>
                <a:cubicBezTo>
                  <a:pt x="4" y="0"/>
                  <a:pt x="4" y="0"/>
                  <a:pt x="4" y="0"/>
                </a:cubicBezTo>
                <a:cubicBezTo>
                  <a:pt x="0" y="0"/>
                  <a:pt x="0" y="0"/>
                  <a:pt x="0" y="0"/>
                </a:cubicBezTo>
                <a:cubicBezTo>
                  <a:pt x="1" y="1232"/>
                  <a:pt x="1" y="1232"/>
                  <a:pt x="1" y="1232"/>
                </a:cubicBezTo>
                <a:cubicBezTo>
                  <a:pt x="1" y="1408"/>
                  <a:pt x="89" y="1568"/>
                  <a:pt x="238" y="1662"/>
                </a:cubicBezTo>
                <a:cubicBezTo>
                  <a:pt x="663" y="1908"/>
                  <a:pt x="663" y="1908"/>
                  <a:pt x="663" y="1908"/>
                </a:cubicBezTo>
                <a:cubicBezTo>
                  <a:pt x="671" y="1908"/>
                  <a:pt x="671" y="1908"/>
                  <a:pt x="671" y="1908"/>
                </a:cubicBezTo>
                <a:cubicBezTo>
                  <a:pt x="240" y="1659"/>
                  <a:pt x="240" y="1659"/>
                  <a:pt x="240" y="1659"/>
                </a:cubicBezTo>
                <a:cubicBezTo>
                  <a:pt x="93" y="1566"/>
                  <a:pt x="5" y="1406"/>
                  <a:pt x="5" y="12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sSlideImageOverlay"/>
          <p:cNvSpPr>
            <a:spLocks noGrp="1"/>
          </p:cNvSpPr>
          <p:nvPr>
            <p:ph type="body" sz="quarter" idx="20" hasCustomPrompt="1"/>
          </p:nvPr>
        </p:nvSpPr>
        <p:spPr bwMode="ltGray">
          <a:xfrm flipV="1">
            <a:off x="4112419" y="6309502"/>
            <a:ext cx="5030487" cy="26208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  <a:gd name="connsiteX0" fmla="*/ 0 w 14945"/>
              <a:gd name="connsiteY0" fmla="*/ 0 h 9882"/>
              <a:gd name="connsiteX1" fmla="*/ 2746 w 14945"/>
              <a:gd name="connsiteY1" fmla="*/ 9880 h 9882"/>
              <a:gd name="connsiteX2" fmla="*/ 14945 w 14945"/>
              <a:gd name="connsiteY2" fmla="*/ 9880 h 9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945" h="9882">
                <a:moveTo>
                  <a:pt x="0" y="0"/>
                </a:moveTo>
                <a:cubicBezTo>
                  <a:pt x="777" y="6386"/>
                  <a:pt x="1723" y="10000"/>
                  <a:pt x="2746" y="9880"/>
                </a:cubicBezTo>
                <a:lnTo>
                  <a:pt x="14945" y="9880"/>
                </a:ln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569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iPad (Staa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BackgroundLines"/>
          <p:cNvGrpSpPr/>
          <p:nvPr userDrawn="1"/>
        </p:nvGrpSpPr>
        <p:grpSpPr bwMode="ltGray">
          <a:xfrm>
            <a:off x="2644777" y="4246563"/>
            <a:ext cx="6499225" cy="2611438"/>
            <a:chOff x="2644775" y="4246563"/>
            <a:chExt cx="6499225" cy="2611438"/>
          </a:xfrm>
        </p:grpSpPr>
        <p:sp>
          <p:nvSpPr>
            <p:cNvPr id="10" name="Freeform 9"/>
            <p:cNvSpPr>
              <a:spLocks/>
            </p:cNvSpPr>
            <p:nvPr userDrawn="1"/>
          </p:nvSpPr>
          <p:spPr bwMode="ltGray">
            <a:xfrm>
              <a:off x="2644775" y="4657725"/>
              <a:ext cx="6499225" cy="2200275"/>
            </a:xfrm>
            <a:custGeom>
              <a:avLst/>
              <a:gdLst>
                <a:gd name="T0" fmla="*/ 11091 w 32750"/>
                <a:gd name="T1" fmla="*/ 2 h 11085"/>
                <a:gd name="T2" fmla="*/ 4211 w 32750"/>
                <a:gd name="T3" fmla="*/ 3808 h 11085"/>
                <a:gd name="T4" fmla="*/ 0 w 32750"/>
                <a:gd name="T5" fmla="*/ 11085 h 11085"/>
                <a:gd name="T6" fmla="*/ 74 w 32750"/>
                <a:gd name="T7" fmla="*/ 11085 h 11085"/>
                <a:gd name="T8" fmla="*/ 4266 w 32750"/>
                <a:gd name="T9" fmla="*/ 3841 h 11085"/>
                <a:gd name="T10" fmla="*/ 11091 w 32750"/>
                <a:gd name="T11" fmla="*/ 66 h 11085"/>
                <a:gd name="T12" fmla="*/ 32750 w 32750"/>
                <a:gd name="T13" fmla="*/ 64 h 11085"/>
                <a:gd name="T14" fmla="*/ 32750 w 32750"/>
                <a:gd name="T15" fmla="*/ 0 h 11085"/>
                <a:gd name="T16" fmla="*/ 11091 w 32750"/>
                <a:gd name="T17" fmla="*/ 2 h 1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50" h="11085">
                  <a:moveTo>
                    <a:pt x="11091" y="2"/>
                  </a:moveTo>
                  <a:cubicBezTo>
                    <a:pt x="8283" y="2"/>
                    <a:pt x="5712" y="1424"/>
                    <a:pt x="4211" y="3808"/>
                  </a:cubicBezTo>
                  <a:cubicBezTo>
                    <a:pt x="0" y="11085"/>
                    <a:pt x="0" y="11085"/>
                    <a:pt x="0" y="11085"/>
                  </a:cubicBezTo>
                  <a:cubicBezTo>
                    <a:pt x="74" y="11085"/>
                    <a:pt x="74" y="11085"/>
                    <a:pt x="74" y="11085"/>
                  </a:cubicBezTo>
                  <a:cubicBezTo>
                    <a:pt x="4266" y="3841"/>
                    <a:pt x="4266" y="3841"/>
                    <a:pt x="4266" y="3841"/>
                  </a:cubicBezTo>
                  <a:cubicBezTo>
                    <a:pt x="5754" y="1477"/>
                    <a:pt x="8305" y="66"/>
                    <a:pt x="11091" y="66"/>
                  </a:cubicBezTo>
                  <a:cubicBezTo>
                    <a:pt x="32750" y="64"/>
                    <a:pt x="32750" y="64"/>
                    <a:pt x="32750" y="64"/>
                  </a:cubicBezTo>
                  <a:cubicBezTo>
                    <a:pt x="32750" y="0"/>
                    <a:pt x="32750" y="0"/>
                    <a:pt x="32750" y="0"/>
                  </a:cubicBezTo>
                  <a:lnTo>
                    <a:pt x="11091" y="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ltGray">
            <a:xfrm>
              <a:off x="6432550" y="4246563"/>
              <a:ext cx="2711450" cy="2611438"/>
            </a:xfrm>
            <a:custGeom>
              <a:avLst/>
              <a:gdLst>
                <a:gd name="T0" fmla="*/ 13667 w 13667"/>
                <a:gd name="T1" fmla="*/ 0 h 13163"/>
                <a:gd name="T2" fmla="*/ 12295 w 13667"/>
                <a:gd name="T3" fmla="*/ 0 h 13163"/>
                <a:gd name="T4" fmla="*/ 5415 w 13667"/>
                <a:gd name="T5" fmla="*/ 3806 h 13163"/>
                <a:gd name="T6" fmla="*/ 0 w 13667"/>
                <a:gd name="T7" fmla="*/ 13163 h 13163"/>
                <a:gd name="T8" fmla="*/ 74 w 13667"/>
                <a:gd name="T9" fmla="*/ 13163 h 13163"/>
                <a:gd name="T10" fmla="*/ 5470 w 13667"/>
                <a:gd name="T11" fmla="*/ 3839 h 13163"/>
                <a:gd name="T12" fmla="*/ 12295 w 13667"/>
                <a:gd name="T13" fmla="*/ 64 h 13163"/>
                <a:gd name="T14" fmla="*/ 13667 w 13667"/>
                <a:gd name="T15" fmla="*/ 64 h 13163"/>
                <a:gd name="T16" fmla="*/ 13667 w 13667"/>
                <a:gd name="T17" fmla="*/ 0 h 13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67" h="13163">
                  <a:moveTo>
                    <a:pt x="13667" y="0"/>
                  </a:moveTo>
                  <a:cubicBezTo>
                    <a:pt x="12295" y="0"/>
                    <a:pt x="12295" y="0"/>
                    <a:pt x="12295" y="0"/>
                  </a:cubicBezTo>
                  <a:cubicBezTo>
                    <a:pt x="9487" y="0"/>
                    <a:pt x="6915" y="1422"/>
                    <a:pt x="5415" y="3806"/>
                  </a:cubicBezTo>
                  <a:cubicBezTo>
                    <a:pt x="0" y="13163"/>
                    <a:pt x="0" y="13163"/>
                    <a:pt x="0" y="13163"/>
                  </a:cubicBezTo>
                  <a:cubicBezTo>
                    <a:pt x="74" y="13163"/>
                    <a:pt x="74" y="13163"/>
                    <a:pt x="74" y="13163"/>
                  </a:cubicBezTo>
                  <a:cubicBezTo>
                    <a:pt x="5470" y="3839"/>
                    <a:pt x="5470" y="3839"/>
                    <a:pt x="5470" y="3839"/>
                  </a:cubicBezTo>
                  <a:cubicBezTo>
                    <a:pt x="6958" y="1475"/>
                    <a:pt x="9509" y="64"/>
                    <a:pt x="12295" y="64"/>
                  </a:cubicBezTo>
                  <a:cubicBezTo>
                    <a:pt x="13667" y="64"/>
                    <a:pt x="13667" y="64"/>
                    <a:pt x="13667" y="64"/>
                  </a:cubicBezTo>
                  <a:lnTo>
                    <a:pt x="136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3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897" y="2072323"/>
            <a:ext cx="3858289" cy="4780749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1206000" y="2073600"/>
            <a:ext cx="360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 hasCustomPrompt="1"/>
          </p:nvPr>
        </p:nvSpPr>
        <p:spPr>
          <a:xfrm rot="-120000">
            <a:off x="5591367" y="2600662"/>
            <a:ext cx="2566800" cy="3416400"/>
          </a:xfrm>
          <a:solidFill>
            <a:schemeClr val="accent5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170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iPad (Ligge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BackgroundLines"/>
          <p:cNvGrpSpPr/>
          <p:nvPr userDrawn="1"/>
        </p:nvGrpSpPr>
        <p:grpSpPr bwMode="ltGray">
          <a:xfrm>
            <a:off x="2644777" y="4246563"/>
            <a:ext cx="6499225" cy="2611438"/>
            <a:chOff x="2644775" y="4246563"/>
            <a:chExt cx="6499225" cy="2611438"/>
          </a:xfrm>
        </p:grpSpPr>
        <p:sp>
          <p:nvSpPr>
            <p:cNvPr id="10" name="Freeform 9"/>
            <p:cNvSpPr>
              <a:spLocks/>
            </p:cNvSpPr>
            <p:nvPr userDrawn="1"/>
          </p:nvSpPr>
          <p:spPr bwMode="ltGray">
            <a:xfrm>
              <a:off x="2644775" y="4657725"/>
              <a:ext cx="6499225" cy="2200275"/>
            </a:xfrm>
            <a:custGeom>
              <a:avLst/>
              <a:gdLst>
                <a:gd name="T0" fmla="*/ 11091 w 32750"/>
                <a:gd name="T1" fmla="*/ 2 h 11085"/>
                <a:gd name="T2" fmla="*/ 4211 w 32750"/>
                <a:gd name="T3" fmla="*/ 3808 h 11085"/>
                <a:gd name="T4" fmla="*/ 0 w 32750"/>
                <a:gd name="T5" fmla="*/ 11085 h 11085"/>
                <a:gd name="T6" fmla="*/ 74 w 32750"/>
                <a:gd name="T7" fmla="*/ 11085 h 11085"/>
                <a:gd name="T8" fmla="*/ 4266 w 32750"/>
                <a:gd name="T9" fmla="*/ 3841 h 11085"/>
                <a:gd name="T10" fmla="*/ 11091 w 32750"/>
                <a:gd name="T11" fmla="*/ 66 h 11085"/>
                <a:gd name="T12" fmla="*/ 32750 w 32750"/>
                <a:gd name="T13" fmla="*/ 64 h 11085"/>
                <a:gd name="T14" fmla="*/ 32750 w 32750"/>
                <a:gd name="T15" fmla="*/ 0 h 11085"/>
                <a:gd name="T16" fmla="*/ 11091 w 32750"/>
                <a:gd name="T17" fmla="*/ 2 h 1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50" h="11085">
                  <a:moveTo>
                    <a:pt x="11091" y="2"/>
                  </a:moveTo>
                  <a:cubicBezTo>
                    <a:pt x="8283" y="2"/>
                    <a:pt x="5712" y="1424"/>
                    <a:pt x="4211" y="3808"/>
                  </a:cubicBezTo>
                  <a:cubicBezTo>
                    <a:pt x="0" y="11085"/>
                    <a:pt x="0" y="11085"/>
                    <a:pt x="0" y="11085"/>
                  </a:cubicBezTo>
                  <a:cubicBezTo>
                    <a:pt x="74" y="11085"/>
                    <a:pt x="74" y="11085"/>
                    <a:pt x="74" y="11085"/>
                  </a:cubicBezTo>
                  <a:cubicBezTo>
                    <a:pt x="4266" y="3841"/>
                    <a:pt x="4266" y="3841"/>
                    <a:pt x="4266" y="3841"/>
                  </a:cubicBezTo>
                  <a:cubicBezTo>
                    <a:pt x="5754" y="1477"/>
                    <a:pt x="8305" y="66"/>
                    <a:pt x="11091" y="66"/>
                  </a:cubicBezTo>
                  <a:cubicBezTo>
                    <a:pt x="32750" y="64"/>
                    <a:pt x="32750" y="64"/>
                    <a:pt x="32750" y="64"/>
                  </a:cubicBezTo>
                  <a:cubicBezTo>
                    <a:pt x="32750" y="0"/>
                    <a:pt x="32750" y="0"/>
                    <a:pt x="32750" y="0"/>
                  </a:cubicBezTo>
                  <a:lnTo>
                    <a:pt x="11091" y="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ltGray">
            <a:xfrm>
              <a:off x="6432550" y="4246563"/>
              <a:ext cx="2711450" cy="2611438"/>
            </a:xfrm>
            <a:custGeom>
              <a:avLst/>
              <a:gdLst>
                <a:gd name="T0" fmla="*/ 13667 w 13667"/>
                <a:gd name="T1" fmla="*/ 0 h 13163"/>
                <a:gd name="T2" fmla="*/ 12295 w 13667"/>
                <a:gd name="T3" fmla="*/ 0 h 13163"/>
                <a:gd name="T4" fmla="*/ 5415 w 13667"/>
                <a:gd name="T5" fmla="*/ 3806 h 13163"/>
                <a:gd name="T6" fmla="*/ 0 w 13667"/>
                <a:gd name="T7" fmla="*/ 13163 h 13163"/>
                <a:gd name="T8" fmla="*/ 74 w 13667"/>
                <a:gd name="T9" fmla="*/ 13163 h 13163"/>
                <a:gd name="T10" fmla="*/ 5470 w 13667"/>
                <a:gd name="T11" fmla="*/ 3839 h 13163"/>
                <a:gd name="T12" fmla="*/ 12295 w 13667"/>
                <a:gd name="T13" fmla="*/ 64 h 13163"/>
                <a:gd name="T14" fmla="*/ 13667 w 13667"/>
                <a:gd name="T15" fmla="*/ 64 h 13163"/>
                <a:gd name="T16" fmla="*/ 13667 w 13667"/>
                <a:gd name="T17" fmla="*/ 0 h 13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67" h="13163">
                  <a:moveTo>
                    <a:pt x="13667" y="0"/>
                  </a:moveTo>
                  <a:cubicBezTo>
                    <a:pt x="12295" y="0"/>
                    <a:pt x="12295" y="0"/>
                    <a:pt x="12295" y="0"/>
                  </a:cubicBezTo>
                  <a:cubicBezTo>
                    <a:pt x="9487" y="0"/>
                    <a:pt x="6915" y="1422"/>
                    <a:pt x="5415" y="3806"/>
                  </a:cubicBezTo>
                  <a:cubicBezTo>
                    <a:pt x="0" y="13163"/>
                    <a:pt x="0" y="13163"/>
                    <a:pt x="0" y="13163"/>
                  </a:cubicBezTo>
                  <a:cubicBezTo>
                    <a:pt x="74" y="13163"/>
                    <a:pt x="74" y="13163"/>
                    <a:pt x="74" y="13163"/>
                  </a:cubicBezTo>
                  <a:cubicBezTo>
                    <a:pt x="5470" y="3839"/>
                    <a:pt x="5470" y="3839"/>
                    <a:pt x="5470" y="3839"/>
                  </a:cubicBezTo>
                  <a:cubicBezTo>
                    <a:pt x="6958" y="1475"/>
                    <a:pt x="9509" y="64"/>
                    <a:pt x="12295" y="64"/>
                  </a:cubicBezTo>
                  <a:cubicBezTo>
                    <a:pt x="13667" y="64"/>
                    <a:pt x="13667" y="64"/>
                    <a:pt x="13667" y="64"/>
                  </a:cubicBezTo>
                  <a:lnTo>
                    <a:pt x="136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6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48800" y="1620000"/>
            <a:ext cx="3858289" cy="4780749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/>
          </p:nvPr>
        </p:nvSpPr>
        <p:spPr>
          <a:xfrm>
            <a:off x="1206000" y="2073600"/>
            <a:ext cx="2880000" cy="4154400"/>
          </a:xfrm>
        </p:spPr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4" hasCustomPrompt="1"/>
          </p:nvPr>
        </p:nvSpPr>
        <p:spPr>
          <a:xfrm rot="-120000">
            <a:off x="4735052" y="2566632"/>
            <a:ext cx="3416400" cy="2566800"/>
          </a:xfrm>
          <a:solidFill>
            <a:schemeClr val="accent5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121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8" name="Freeform 10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91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400" y="1281600"/>
            <a:ext cx="7347600" cy="73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err="1"/>
              <a:t>Klik</a:t>
            </a:r>
            <a:r>
              <a:rPr lang="en-GB"/>
              <a:t> om </a:t>
            </a:r>
            <a:r>
              <a:rPr lang="en-GB" err="1"/>
              <a:t>stijl</a:t>
            </a:r>
            <a:r>
              <a:rPr lang="en-GB"/>
              <a:t>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400" y="2073600"/>
            <a:ext cx="7347600" cy="415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err="1"/>
              <a:t>Klikken</a:t>
            </a:r>
            <a:r>
              <a:rPr lang="en-GB"/>
              <a:t> om de </a:t>
            </a:r>
            <a:r>
              <a:rPr lang="en-GB" err="1"/>
              <a:t>tekststijl</a:t>
            </a:r>
            <a:r>
              <a:rPr lang="en-GB"/>
              <a:t> van het model </a:t>
            </a:r>
            <a:r>
              <a:rPr lang="en-GB" err="1"/>
              <a:t>te</a:t>
            </a:r>
            <a:r>
              <a:rPr lang="en-GB"/>
              <a:t> </a:t>
            </a:r>
            <a:r>
              <a:rPr lang="en-GB" err="1"/>
              <a:t>bewerken</a:t>
            </a:r>
            <a:endParaRPr lang="en-GB"/>
          </a:p>
          <a:p>
            <a:pPr lvl="1"/>
            <a:r>
              <a:rPr lang="en-GB" err="1"/>
              <a:t>Tweede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2"/>
            <a:r>
              <a:rPr lang="en-GB" err="1"/>
              <a:t>Derde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3"/>
            <a:r>
              <a:rPr lang="en-GB" err="1"/>
              <a:t>Vierde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  <a:p>
            <a:pPr lvl="4"/>
            <a:r>
              <a:rPr lang="en-GB" err="1"/>
              <a:t>Vijfde</a:t>
            </a:r>
            <a:r>
              <a:rPr lang="en-GB"/>
              <a:t> </a:t>
            </a:r>
            <a:r>
              <a:rPr lang="en-GB" err="1"/>
              <a:t>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66000" y="478800"/>
            <a:ext cx="171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nl-NL"/>
              <a:t>Groningen, 17 October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2400" y="6570000"/>
            <a:ext cx="73476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000" y="478800"/>
            <a:ext cx="666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#</a:t>
            </a:r>
            <a:fld id="{41DB2716-3555-4756-BDF8-0DE425FAE472}" type="slidenum">
              <a:rPr lang="en-GB" smtClean="0"/>
              <a:pPr/>
              <a:t>‹nr.›</a:t>
            </a:fld>
            <a:endParaRPr lang="en-GB"/>
          </a:p>
        </p:txBody>
      </p:sp>
      <p:grpSp>
        <p:nvGrpSpPr>
          <p:cNvPr id="33" name="sLines"/>
          <p:cNvGrpSpPr/>
          <p:nvPr/>
        </p:nvGrpSpPr>
        <p:grpSpPr bwMode="ltGray">
          <a:xfrm>
            <a:off x="0" y="0"/>
            <a:ext cx="9144000" cy="1373188"/>
            <a:chOff x="0" y="0"/>
            <a:chExt cx="9144000" cy="1373188"/>
          </a:xfrm>
        </p:grpSpPr>
        <p:sp>
          <p:nvSpPr>
            <p:cNvPr id="34" name="Freeform 12"/>
            <p:cNvSpPr>
              <a:spLocks/>
            </p:cNvSpPr>
            <p:nvPr userDrawn="1"/>
          </p:nvSpPr>
          <p:spPr bwMode="ltGray">
            <a:xfrm>
              <a:off x="0" y="785813"/>
              <a:ext cx="9144000" cy="587375"/>
            </a:xfrm>
            <a:custGeom>
              <a:avLst/>
              <a:gdLst>
                <a:gd name="T0" fmla="*/ 0 w 46080"/>
                <a:gd name="T1" fmla="*/ 2960 h 2960"/>
                <a:gd name="T2" fmla="*/ 0 w 46080"/>
                <a:gd name="T3" fmla="*/ 2864 h 2960"/>
                <a:gd name="T4" fmla="*/ 88 w 46080"/>
                <a:gd name="T5" fmla="*/ 2763 h 2960"/>
                <a:gd name="T6" fmla="*/ 6265 w 46080"/>
                <a:gd name="T7" fmla="*/ 2 h 2960"/>
                <a:gd name="T8" fmla="*/ 46080 w 46080"/>
                <a:gd name="T9" fmla="*/ 0 h 2960"/>
                <a:gd name="T10" fmla="*/ 46080 w 46080"/>
                <a:gd name="T11" fmla="*/ 64 h 2960"/>
                <a:gd name="T12" fmla="*/ 6265 w 46080"/>
                <a:gd name="T13" fmla="*/ 66 h 2960"/>
                <a:gd name="T14" fmla="*/ 136 w 46080"/>
                <a:gd name="T15" fmla="*/ 2806 h 2960"/>
                <a:gd name="T16" fmla="*/ 74 w 46080"/>
                <a:gd name="T17" fmla="*/ 2875 h 2960"/>
                <a:gd name="T18" fmla="*/ 0 w 46080"/>
                <a:gd name="T19" fmla="*/ 2960 h 2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080" h="2960">
                  <a:moveTo>
                    <a:pt x="0" y="2960"/>
                  </a:moveTo>
                  <a:cubicBezTo>
                    <a:pt x="0" y="2864"/>
                    <a:pt x="0" y="2864"/>
                    <a:pt x="0" y="2864"/>
                  </a:cubicBezTo>
                  <a:cubicBezTo>
                    <a:pt x="37" y="2821"/>
                    <a:pt x="50" y="2805"/>
                    <a:pt x="88" y="2763"/>
                  </a:cubicBezTo>
                  <a:cubicBezTo>
                    <a:pt x="1661" y="1009"/>
                    <a:pt x="3913" y="2"/>
                    <a:pt x="6265" y="2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6080" y="64"/>
                    <a:pt x="46080" y="64"/>
                    <a:pt x="46080" y="64"/>
                  </a:cubicBezTo>
                  <a:cubicBezTo>
                    <a:pt x="6265" y="66"/>
                    <a:pt x="6265" y="66"/>
                    <a:pt x="6265" y="66"/>
                  </a:cubicBezTo>
                  <a:cubicBezTo>
                    <a:pt x="3931" y="66"/>
                    <a:pt x="1697" y="1065"/>
                    <a:pt x="136" y="2806"/>
                  </a:cubicBezTo>
                  <a:cubicBezTo>
                    <a:pt x="115" y="2829"/>
                    <a:pt x="95" y="2852"/>
                    <a:pt x="74" y="2875"/>
                  </a:cubicBezTo>
                  <a:cubicBezTo>
                    <a:pt x="58" y="2894"/>
                    <a:pt x="17" y="2940"/>
                    <a:pt x="0" y="29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" name="Freeform 13"/>
            <p:cNvSpPr>
              <a:spLocks/>
            </p:cNvSpPr>
            <p:nvPr userDrawn="1"/>
          </p:nvSpPr>
          <p:spPr bwMode="ltGray">
            <a:xfrm>
              <a:off x="5121275" y="0"/>
              <a:ext cx="4022725" cy="1057275"/>
            </a:xfrm>
            <a:custGeom>
              <a:avLst/>
              <a:gdLst>
                <a:gd name="T0" fmla="*/ 7798 w 20270"/>
                <a:gd name="T1" fmla="*/ 5262 h 5327"/>
                <a:gd name="T2" fmla="*/ 919 w 20270"/>
                <a:gd name="T3" fmla="*/ 1457 h 5327"/>
                <a:gd name="T4" fmla="*/ 74 w 20270"/>
                <a:gd name="T5" fmla="*/ 0 h 5327"/>
                <a:gd name="T6" fmla="*/ 0 w 20270"/>
                <a:gd name="T7" fmla="*/ 0 h 5327"/>
                <a:gd name="T8" fmla="*/ 864 w 20270"/>
                <a:gd name="T9" fmla="*/ 1491 h 5327"/>
                <a:gd name="T10" fmla="*/ 7798 w 20270"/>
                <a:gd name="T11" fmla="*/ 5326 h 5327"/>
                <a:gd name="T12" fmla="*/ 20270 w 20270"/>
                <a:gd name="T13" fmla="*/ 5327 h 5327"/>
                <a:gd name="T14" fmla="*/ 20270 w 20270"/>
                <a:gd name="T15" fmla="*/ 5263 h 5327"/>
                <a:gd name="T16" fmla="*/ 7798 w 20270"/>
                <a:gd name="T17" fmla="*/ 5262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270" h="5327">
                  <a:moveTo>
                    <a:pt x="7798" y="5262"/>
                  </a:moveTo>
                  <a:cubicBezTo>
                    <a:pt x="4990" y="5262"/>
                    <a:pt x="2418" y="3839"/>
                    <a:pt x="919" y="1457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64" y="1491"/>
                    <a:pt x="864" y="1491"/>
                    <a:pt x="864" y="1491"/>
                  </a:cubicBezTo>
                  <a:cubicBezTo>
                    <a:pt x="2376" y="3892"/>
                    <a:pt x="4968" y="5326"/>
                    <a:pt x="7798" y="5326"/>
                  </a:cubicBezTo>
                  <a:cubicBezTo>
                    <a:pt x="20270" y="5327"/>
                    <a:pt x="20270" y="5327"/>
                    <a:pt x="20270" y="5327"/>
                  </a:cubicBezTo>
                  <a:cubicBezTo>
                    <a:pt x="20270" y="5263"/>
                    <a:pt x="20270" y="5263"/>
                    <a:pt x="20270" y="5263"/>
                  </a:cubicBezTo>
                  <a:lnTo>
                    <a:pt x="7798" y="526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pic>
        <p:nvPicPr>
          <p:cNvPr id="8" name="sLogo3">
            <a:extLst>
              <a:ext uri="{FF2B5EF4-FFF2-40B4-BE49-F238E27FC236}">
                <a16:creationId xmlns:a16="http://schemas.microsoft.com/office/drawing/2014/main" id="{48BFB21D-19A6-4CFC-B600-763035E07737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1" y="266401"/>
            <a:ext cx="1515600" cy="33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88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  <p:sldLayoutId id="2147483712" r:id="rId18"/>
    <p:sldLayoutId id="2147483713" r:id="rId19"/>
    <p:sldLayoutId id="2147483714" r:id="rId20"/>
    <p:sldLayoutId id="2147483715" r:id="rId21"/>
    <p:sldLayoutId id="2147483716" r:id="rId22"/>
    <p:sldLayoutId id="2147483717" r:id="rId23"/>
    <p:sldLayoutId id="2147483718" r:id="rId24"/>
    <p:sldLayoutId id="2147483719" r:id="rId25"/>
  </p:sldLayoutIdLst>
  <p:hf sldNum="0"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360000" rtl="0" eaLnBrk="1" latinLnBrk="0" hangingPunct="1">
        <a:lnSpc>
          <a:spcPct val="100000"/>
        </a:lnSpc>
        <a:spcBef>
          <a:spcPts val="1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16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2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88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24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323849" y="2516718"/>
            <a:ext cx="5976939" cy="1824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err="1"/>
              <a:t>Place</a:t>
            </a:r>
            <a:r>
              <a:rPr lang="nl-NL" altLang="nl-NL"/>
              <a:t> </a:t>
            </a:r>
            <a:r>
              <a:rPr lang="nl-NL" altLang="nl-NL" err="1"/>
              <a:t>the</a:t>
            </a:r>
            <a:r>
              <a:rPr lang="nl-NL" altLang="nl-NL"/>
              <a:t> titel of </a:t>
            </a:r>
            <a:r>
              <a:rPr lang="nl-NL" altLang="nl-NL" err="1"/>
              <a:t>your</a:t>
            </a:r>
            <a:r>
              <a:rPr lang="nl-NL" altLang="nl-NL"/>
              <a:t> </a:t>
            </a:r>
            <a:r>
              <a:rPr lang="nl-NL" altLang="nl-NL" err="1"/>
              <a:t>presentation</a:t>
            </a:r>
            <a:r>
              <a:rPr lang="nl-NL" altLang="nl-NL"/>
              <a:t> here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323849" y="4389967"/>
            <a:ext cx="59769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nl-NL" altLang="nl-NL" err="1"/>
              <a:t>Place</a:t>
            </a:r>
            <a:r>
              <a:rPr lang="nl-NL" altLang="nl-NL"/>
              <a:t> a </a:t>
            </a:r>
            <a:r>
              <a:rPr lang="nl-NL" altLang="nl-NL" err="1"/>
              <a:t>subtitle</a:t>
            </a:r>
            <a:r>
              <a:rPr lang="nl-NL" altLang="nl-NL"/>
              <a:t> or name(s) here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6326189" y="6400800"/>
            <a:ext cx="2206625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3"/>
          </p:nvPr>
        </p:nvSpPr>
        <p:spPr>
          <a:xfrm>
            <a:off x="323849" y="6405035"/>
            <a:ext cx="5976939" cy="4529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4"/>
          </p:nvPr>
        </p:nvSpPr>
        <p:spPr>
          <a:xfrm>
            <a:off x="8532813" y="6405035"/>
            <a:ext cx="431800" cy="4529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4FE4913-CEF8-42FF-9410-AA119309595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888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cs typeface="Arial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cs typeface="Arial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cs typeface="Arial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cs typeface="Arial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cs typeface="Arial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23851" y="357719"/>
            <a:ext cx="8420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Slide </a:t>
            </a:r>
            <a:r>
              <a:rPr lang="nl-NL" altLang="nl-NL" err="1"/>
              <a:t>title</a:t>
            </a:r>
            <a:endParaRPr lang="en-GB" altLang="nl-NL"/>
          </a:p>
        </p:txBody>
      </p:sp>
      <p:sp>
        <p:nvSpPr>
          <p:cNvPr id="2051" name="Tijdelijke aanduiding voor tekst 15"/>
          <p:cNvSpPr>
            <a:spLocks noGrp="1"/>
          </p:cNvSpPr>
          <p:nvPr>
            <p:ph type="body" idx="1"/>
          </p:nvPr>
        </p:nvSpPr>
        <p:spPr bwMode="auto">
          <a:xfrm>
            <a:off x="323851" y="1411819"/>
            <a:ext cx="8424863" cy="4988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err="1"/>
              <a:t>Bullet</a:t>
            </a:r>
            <a:r>
              <a:rPr lang="nl-NL" altLang="nl-NL"/>
              <a:t> level 1</a:t>
            </a:r>
          </a:p>
          <a:p>
            <a:pPr lvl="1"/>
            <a:r>
              <a:rPr lang="nl-NL" altLang="nl-NL" err="1"/>
              <a:t>Bullet</a:t>
            </a:r>
            <a:r>
              <a:rPr lang="nl-NL" altLang="nl-NL"/>
              <a:t> level 2 </a:t>
            </a:r>
          </a:p>
          <a:p>
            <a:pPr lvl="2"/>
            <a:r>
              <a:rPr lang="nl-NL" altLang="nl-NL" err="1"/>
              <a:t>Bullet</a:t>
            </a:r>
            <a:r>
              <a:rPr lang="nl-NL" altLang="nl-NL"/>
              <a:t> level 3</a:t>
            </a:r>
          </a:p>
          <a:p>
            <a:pPr lvl="3"/>
            <a:r>
              <a:rPr lang="nl-NL" altLang="nl-NL" err="1"/>
              <a:t>Bullet</a:t>
            </a:r>
            <a:r>
              <a:rPr lang="nl-NL" altLang="nl-NL"/>
              <a:t> level 4</a:t>
            </a:r>
          </a:p>
          <a:p>
            <a:pPr lvl="4"/>
            <a:r>
              <a:rPr lang="nl-NL" altLang="nl-NL" err="1"/>
              <a:t>Bullet</a:t>
            </a:r>
            <a:r>
              <a:rPr lang="nl-NL" altLang="nl-NL"/>
              <a:t> level 5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6326189" y="6400800"/>
            <a:ext cx="2206625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/>
              <a:t>Date</a:t>
            </a:r>
          </a:p>
        </p:txBody>
      </p:sp>
      <p:sp>
        <p:nvSpPr>
          <p:cNvPr id="8" name="Tijdelijke aanduiding voor voettekst 8"/>
          <p:cNvSpPr>
            <a:spLocks noGrp="1"/>
          </p:cNvSpPr>
          <p:nvPr>
            <p:ph type="ftr" sz="quarter" idx="3"/>
          </p:nvPr>
        </p:nvSpPr>
        <p:spPr>
          <a:xfrm>
            <a:off x="323849" y="6405035"/>
            <a:ext cx="5976939" cy="4529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nl-NL" err="1"/>
              <a:t>Footer</a:t>
            </a:r>
            <a:r>
              <a:rPr lang="nl-NL"/>
              <a:t> </a:t>
            </a:r>
            <a:r>
              <a:rPr lang="nl-NL" err="1"/>
              <a:t>text</a:t>
            </a:r>
            <a:endParaRPr lang="nl-NL"/>
          </a:p>
        </p:txBody>
      </p:sp>
      <p:sp>
        <p:nvSpPr>
          <p:cNvPr id="9" name="Tijdelijke aanduiding voor dianummer 9"/>
          <p:cNvSpPr>
            <a:spLocks noGrp="1"/>
          </p:cNvSpPr>
          <p:nvPr>
            <p:ph type="sldNum" sz="quarter" idx="4"/>
          </p:nvPr>
        </p:nvSpPr>
        <p:spPr>
          <a:xfrm>
            <a:off x="8532813" y="6405035"/>
            <a:ext cx="431800" cy="4529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F49A0E2-C662-4495-80C1-48B5666DFC4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5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8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9pPr>
    </p:titleStyle>
    <p:bodyStyle>
      <a:lvl1pPr marL="342891" indent="-342891" algn="l" rtl="0" fontAlgn="base">
        <a:spcBef>
          <a:spcPct val="20000"/>
        </a:spcBef>
        <a:spcAft>
          <a:spcPct val="0"/>
        </a:spcAft>
        <a:buClr>
          <a:srgbClr val="E5007D"/>
        </a:buClr>
        <a:buFont typeface="Arial" charset="0"/>
        <a:buChar char="•"/>
        <a:defRPr sz="2200" kern="1200">
          <a:solidFill>
            <a:srgbClr val="18181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32" indent="-285744" algn="l" rtl="0" fontAlgn="base">
        <a:spcBef>
          <a:spcPct val="20000"/>
        </a:spcBef>
        <a:spcAft>
          <a:spcPct val="0"/>
        </a:spcAft>
        <a:buClr>
          <a:srgbClr val="E5007D"/>
        </a:buClr>
        <a:buFont typeface="Arial" charset="0"/>
        <a:buChar char="•"/>
        <a:defRPr sz="2000" kern="1200">
          <a:solidFill>
            <a:srgbClr val="18181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rtl="0" fontAlgn="base">
        <a:spcBef>
          <a:spcPct val="20000"/>
        </a:spcBef>
        <a:spcAft>
          <a:spcPct val="0"/>
        </a:spcAft>
        <a:buClr>
          <a:srgbClr val="E5007D"/>
        </a:buClr>
        <a:buFont typeface="Arial" charset="0"/>
        <a:buChar char="•"/>
        <a:defRPr kern="1200">
          <a:solidFill>
            <a:srgbClr val="18181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rtl="0" fontAlgn="base">
        <a:spcBef>
          <a:spcPct val="20000"/>
        </a:spcBef>
        <a:spcAft>
          <a:spcPct val="0"/>
        </a:spcAft>
        <a:buClr>
          <a:srgbClr val="E5007D"/>
        </a:buClr>
        <a:buFont typeface="Arial" charset="0"/>
        <a:buChar char="•"/>
        <a:defRPr sz="1600" kern="1200">
          <a:solidFill>
            <a:srgbClr val="18181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rtl="0" fontAlgn="base">
        <a:spcBef>
          <a:spcPct val="20000"/>
        </a:spcBef>
        <a:spcAft>
          <a:spcPct val="0"/>
        </a:spcAft>
        <a:buClr>
          <a:srgbClr val="E5007D"/>
        </a:buClr>
        <a:buFont typeface="Arial" charset="0"/>
        <a:buChar char="•"/>
        <a:defRPr sz="1400" kern="1200">
          <a:solidFill>
            <a:srgbClr val="18181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jdelijke aanduiding voor afbeelding 16"/>
          <p:cNvSpPr>
            <a:spLocks noGrp="1"/>
          </p:cNvSpPr>
          <p:nvPr>
            <p:ph type="pic" sz="quarter" idx="16"/>
          </p:nvPr>
        </p:nvSpPr>
        <p:spPr>
          <a:blipFill dpi="0" rotWithShape="1">
            <a:blip r:embed="rId3"/>
            <a:srcRect/>
            <a:stretch>
              <a:fillRect/>
            </a:stretch>
          </a:blipFill>
        </p:spPr>
      </p:sp>
      <p:sp>
        <p:nvSpPr>
          <p:cNvPr id="14" name="Titel 1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Undesirable balancing behaviour</a:t>
            </a:r>
            <a:endParaRPr lang="nl-NL"/>
          </a:p>
        </p:txBody>
      </p:sp>
      <p:sp>
        <p:nvSpPr>
          <p:cNvPr id="15" name="Ondertitel 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>
                <a:effectLst/>
                <a:latin typeface="Segoe UI" panose="020B0502040204020203" pitchFamily="34" charset="0"/>
              </a:rPr>
              <a:t>Explanation by the ACM and GTS</a:t>
            </a:r>
            <a:endParaRPr lang="en-US" sz="1800">
              <a:effectLst/>
              <a:latin typeface="Arial" panose="020B0604020202020204" pitchFamily="34" charset="0"/>
            </a:endParaRPr>
          </a:p>
          <a:p>
            <a:endParaRPr lang="nl-NL"/>
          </a:p>
        </p:txBody>
      </p:sp>
      <p:sp>
        <p:nvSpPr>
          <p:cNvPr id="16" name="sSpeakerName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err="1"/>
              <a:t>Sigourney</a:t>
            </a:r>
            <a:r>
              <a:rPr lang="nl-NL"/>
              <a:t> Zomer </a:t>
            </a:r>
            <a:r>
              <a:rPr lang="en-GB" sz="800"/>
              <a:t>| ACM &amp;</a:t>
            </a:r>
            <a:r>
              <a:rPr lang="nl-NL"/>
              <a:t> Sandrie Egberts </a:t>
            </a:r>
            <a:r>
              <a:rPr lang="en-GB" sz="800"/>
              <a:t>| Gasunie Transport Services</a:t>
            </a:r>
            <a:endParaRPr lang="nl-NL"/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01151AC-0713-4D60-863B-C6549C906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</a:p>
        </p:txBody>
      </p:sp>
    </p:spTree>
    <p:extLst>
      <p:ext uri="{BB962C8B-B14F-4D97-AF65-F5344CB8AC3E}">
        <p14:creationId xmlns:p14="http://schemas.microsoft.com/office/powerpoint/2010/main" val="2104412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31E1CFE6-A09E-5B81-BDEE-E395509EAE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3688" b="-1"/>
          <a:stretch/>
        </p:blipFill>
        <p:spPr>
          <a:xfrm>
            <a:off x="0" y="2823005"/>
            <a:ext cx="9144000" cy="4032448"/>
          </a:xfrm>
          <a:prstGeom prst="rect">
            <a:avLst/>
          </a:prstGeom>
        </p:spPr>
      </p:pic>
      <p:sp>
        <p:nvSpPr>
          <p:cNvPr id="12290" name="Titel 1"/>
          <p:cNvSpPr>
            <a:spLocks noGrp="1"/>
          </p:cNvSpPr>
          <p:nvPr>
            <p:ph type="title"/>
          </p:nvPr>
        </p:nvSpPr>
        <p:spPr>
          <a:xfrm>
            <a:off x="323849" y="2744788"/>
            <a:ext cx="5976939" cy="1368425"/>
          </a:xfrm>
        </p:spPr>
        <p:txBody>
          <a:bodyPr/>
          <a:lstStyle/>
          <a:p>
            <a:r>
              <a:rPr lang="en-GB" altLang="nl-NL" sz="2800" b="0">
                <a:solidFill>
                  <a:srgbClr val="5F1F7A"/>
                </a:solidFill>
                <a:latin typeface="Arial" charset="0"/>
                <a:cs typeface="Arial" charset="0"/>
              </a:rPr>
              <a:t>Transmission code change: </a:t>
            </a:r>
            <a:r>
              <a:rPr lang="en-GB" altLang="nl-NL" sz="2800">
                <a:solidFill>
                  <a:srgbClr val="5F1F7A"/>
                </a:solidFill>
                <a:latin typeface="Arial" charset="0"/>
                <a:cs typeface="Arial" charset="0"/>
              </a:rPr>
              <a:t>prevention of undesirable balancing behaviour</a:t>
            </a:r>
          </a:p>
        </p:txBody>
      </p:sp>
      <p:sp>
        <p:nvSpPr>
          <p:cNvPr id="12291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323849" y="5061182"/>
            <a:ext cx="5976939" cy="566309"/>
          </a:xfrm>
        </p:spPr>
        <p:txBody>
          <a:bodyPr/>
          <a:lstStyle/>
          <a:p>
            <a:r>
              <a:rPr lang="nl-NL" altLang="nl-NL" sz="1400" b="1">
                <a:latin typeface="Arial" charset="0"/>
                <a:cs typeface="Arial" charset="0"/>
              </a:rPr>
              <a:t>Sigourney Zomer</a:t>
            </a:r>
          </a:p>
          <a:p>
            <a:r>
              <a:rPr lang="nl-NL" altLang="nl-NL" sz="1400">
                <a:latin typeface="Arial" charset="0"/>
                <a:cs typeface="Arial" charset="0"/>
              </a:rPr>
              <a:t>sigourney.zomer@acm.nl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97BCD1E-4B8C-FB24-9283-08EE278B48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826" y="514984"/>
            <a:ext cx="1908349" cy="9811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A24130C0-D66E-441A-A066-9DBE3C071963}"/>
              </a:ext>
            </a:extLst>
          </p:cNvPr>
          <p:cNvSpPr/>
          <p:nvPr/>
        </p:nvSpPr>
        <p:spPr>
          <a:xfrm>
            <a:off x="1403648" y="3030779"/>
            <a:ext cx="7033155" cy="87827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38" name="Tijdelijke aanduiding voor tekst 1"/>
          <p:cNvSpPr>
            <a:spLocks noGrp="1"/>
          </p:cNvSpPr>
          <p:nvPr>
            <p:ph type="body" sz="quarter" idx="18"/>
          </p:nvPr>
        </p:nvSpPr>
        <p:spPr>
          <a:xfrm>
            <a:off x="539750" y="1411819"/>
            <a:ext cx="8424863" cy="424603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To ensure safe transport of gas, the gas transmission network must be in balance.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Concrete implementation of the </a:t>
            </a:r>
            <a:r>
              <a:rPr lang="en-GB" altLang="nl-NL" sz="1867" b="1">
                <a:solidFill>
                  <a:srgbClr val="181818"/>
                </a:solidFill>
                <a:latin typeface="Arial" charset="0"/>
                <a:cs typeface="Arial" charset="0"/>
              </a:rPr>
              <a:t>balancing responsibility </a:t>
            </a: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from European Network Code on Gas Balancing (312/2014)</a:t>
            </a:r>
            <a:b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</a:br>
            <a:b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</a:b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	</a:t>
            </a:r>
            <a:r>
              <a:rPr lang="en-GB" altLang="nl-NL" sz="1600">
                <a:solidFill>
                  <a:srgbClr val="181818"/>
                </a:solidFill>
                <a:latin typeface="Arial" charset="0"/>
                <a:cs typeface="Arial" charset="0"/>
              </a:rPr>
              <a:t>Art. 4 par. 1 NC BAL: </a:t>
            </a:r>
            <a:r>
              <a:rPr lang="en-GB" altLang="nl-NL" sz="1600" i="1">
                <a:solidFill>
                  <a:srgbClr val="181818"/>
                </a:solidFill>
                <a:latin typeface="Arial" charset="0"/>
                <a:cs typeface="Arial" charset="0"/>
              </a:rPr>
              <a:t>The network users shall be responsible to  balance 	their balancing portfolios in order to minimise the need for transmission 	system operators to undertake balancing actions […].</a:t>
            </a:r>
            <a:br>
              <a:rPr lang="en-GB" altLang="nl-NL" sz="1867" i="1">
                <a:solidFill>
                  <a:srgbClr val="181818"/>
                </a:solidFill>
                <a:latin typeface="Arial" charset="0"/>
                <a:cs typeface="Arial" charset="0"/>
              </a:rPr>
            </a:br>
            <a:endParaRPr lang="en-GB" altLang="nl-NL" sz="1867" i="1">
              <a:solidFill>
                <a:srgbClr val="181818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nl-NL" sz="1867" b="1">
                <a:solidFill>
                  <a:srgbClr val="181818"/>
                </a:solidFill>
                <a:latin typeface="Arial" charset="0"/>
                <a:cs typeface="Arial" charset="0"/>
              </a:rPr>
              <a:t>Financial charge </a:t>
            </a: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in case of undesirable balancing behaviour and possibly </a:t>
            </a:r>
            <a:r>
              <a:rPr lang="en-GB" altLang="nl-NL" sz="1867" b="1">
                <a:solidFill>
                  <a:srgbClr val="181818"/>
                </a:solidFill>
                <a:latin typeface="Arial" charset="0"/>
                <a:cs typeface="Arial" charset="0"/>
              </a:rPr>
              <a:t>license revocation </a:t>
            </a: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in case of repeated undesirable behaviour.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The code change comes into effect on </a:t>
            </a:r>
            <a:r>
              <a:rPr lang="en-GB" altLang="nl-NL" sz="1867" b="1">
                <a:solidFill>
                  <a:srgbClr val="181818"/>
                </a:solidFill>
                <a:latin typeface="Arial" charset="0"/>
                <a:cs typeface="Arial" charset="0"/>
              </a:rPr>
              <a:t>January 1st, 2024</a:t>
            </a: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14339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 sz="2400">
                <a:latin typeface="Arial" charset="0"/>
                <a:cs typeface="Arial" charset="0"/>
              </a:rPr>
              <a:t>Transmission code change to prevent undesirable </a:t>
            </a:r>
            <a:br>
              <a:rPr lang="en-GB" altLang="nl-NL" sz="2400">
                <a:latin typeface="Arial" charset="0"/>
                <a:cs typeface="Arial" charset="0"/>
              </a:rPr>
            </a:br>
            <a:r>
              <a:rPr lang="en-GB" altLang="nl-NL" sz="2400">
                <a:latin typeface="Arial" charset="0"/>
                <a:cs typeface="Arial" charset="0"/>
              </a:rPr>
              <a:t>balancing behaviour</a:t>
            </a:r>
          </a:p>
        </p:txBody>
      </p:sp>
      <p:sp>
        <p:nvSpPr>
          <p:cNvPr id="14340" name="Tijdelijke aanduiding voor dianummer 3"/>
          <p:cNvSpPr>
            <a:spLocks noGrp="1"/>
          </p:cNvSpPr>
          <p:nvPr>
            <p:ph type="sldNum" sz="quarter" idx="19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32" indent="-285744">
              <a:defRPr>
                <a:solidFill>
                  <a:schemeClr val="tx1"/>
                </a:solidFill>
                <a:latin typeface="Arial" charset="0"/>
              </a:defRPr>
            </a:lvl2pPr>
            <a:lvl3pPr marL="1142971" indent="-228594">
              <a:defRPr>
                <a:solidFill>
                  <a:schemeClr val="tx1"/>
                </a:solidFill>
                <a:latin typeface="Arial" charset="0"/>
              </a:defRPr>
            </a:lvl3pPr>
            <a:lvl4pPr marL="1600160" indent="-228594">
              <a:defRPr>
                <a:solidFill>
                  <a:schemeClr val="tx1"/>
                </a:solidFill>
                <a:latin typeface="Arial" charset="0"/>
              </a:defRPr>
            </a:lvl4pPr>
            <a:lvl5pPr marL="2057349" indent="-228594">
              <a:defRPr>
                <a:solidFill>
                  <a:schemeClr val="tx1"/>
                </a:solidFill>
                <a:latin typeface="Arial" charset="0"/>
              </a:defRPr>
            </a:lvl5pPr>
            <a:lvl6pPr marL="2514537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726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914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103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fld id="{4ECB3AFE-C44D-40CA-BFB5-C46CDE46C03C}" type="slidenum">
              <a:rPr lang="nl-NL" altLang="nl-NL">
                <a:solidFill>
                  <a:srgbClr val="007FAE"/>
                </a:solidFill>
                <a:cs typeface="Arial" charset="0"/>
              </a:rPr>
              <a:pPr defTabSz="914377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 altLang="nl-NL">
              <a:solidFill>
                <a:srgbClr val="007FAE"/>
              </a:solidFill>
              <a:cs typeface="Arial" charset="0"/>
            </a:endParaRP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quarter" idx="20"/>
          </p:nvPr>
        </p:nvSpPr>
        <p:spPr/>
        <p:txBody>
          <a:bodyPr/>
          <a:lstStyle/>
          <a:p>
            <a:pPr defTabSz="914377">
              <a:defRPr/>
            </a:pPr>
            <a:r>
              <a:rPr lang="en-GB">
                <a:solidFill>
                  <a:srgbClr val="007FAE"/>
                </a:solidFill>
              </a:rPr>
              <a:t>17 October 2023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FD015B08-1897-ADD4-42D5-E94E8F8D74BF}"/>
              </a:ext>
            </a:extLst>
          </p:cNvPr>
          <p:cNvSpPr/>
          <p:nvPr/>
        </p:nvSpPr>
        <p:spPr>
          <a:xfrm>
            <a:off x="323849" y="4264141"/>
            <a:ext cx="7896555" cy="1757147"/>
          </a:xfrm>
          <a:prstGeom prst="roundRect">
            <a:avLst>
              <a:gd name="adj" fmla="val 9175"/>
            </a:avLst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9415BB16-8792-C6BC-D77F-F22D244C1716}"/>
              </a:ext>
            </a:extLst>
          </p:cNvPr>
          <p:cNvSpPr/>
          <p:nvPr/>
        </p:nvSpPr>
        <p:spPr>
          <a:xfrm>
            <a:off x="323851" y="3085557"/>
            <a:ext cx="7896555" cy="63147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05892B6D-EBA6-5BDE-9093-6DDBA4F75ACD}"/>
              </a:ext>
            </a:extLst>
          </p:cNvPr>
          <p:cNvSpPr/>
          <p:nvPr/>
        </p:nvSpPr>
        <p:spPr>
          <a:xfrm>
            <a:off x="323849" y="2178410"/>
            <a:ext cx="7896555" cy="36003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464E3429-7FBE-5A6C-BA99-ACF7467D4BD7}"/>
              </a:ext>
            </a:extLst>
          </p:cNvPr>
          <p:cNvSpPr/>
          <p:nvPr/>
        </p:nvSpPr>
        <p:spPr>
          <a:xfrm>
            <a:off x="323849" y="1271262"/>
            <a:ext cx="7896555" cy="36003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38" name="Tijdelijke aanduiding voor tekst 1"/>
          <p:cNvSpPr>
            <a:spLocks noGrp="1"/>
          </p:cNvSpPr>
          <p:nvPr>
            <p:ph type="body" sz="quarter" idx="18"/>
          </p:nvPr>
        </p:nvSpPr>
        <p:spPr>
          <a:xfrm>
            <a:off x="323851" y="1226687"/>
            <a:ext cx="8424863" cy="4431165"/>
          </a:xfrm>
        </p:spPr>
        <p:txBody>
          <a:bodyPr/>
          <a:lstStyle/>
          <a:p>
            <a:pPr>
              <a:buAutoNum type="arabicPeriod"/>
            </a:pPr>
            <a: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A balancing action has taken place</a:t>
            </a:r>
            <a:b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</a:br>
            <a:br>
              <a:rPr lang="en-US" altLang="nl-NL" sz="933">
                <a:solidFill>
                  <a:srgbClr val="181818"/>
                </a:solidFill>
                <a:latin typeface="Arial" charset="0"/>
                <a:cs typeface="Arial" charset="0"/>
              </a:rPr>
            </a:br>
            <a: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	</a:t>
            </a:r>
            <a:r>
              <a:rPr lang="en-US" altLang="nl-NL" sz="1867" i="1">
                <a:solidFill>
                  <a:srgbClr val="181818"/>
                </a:solidFill>
                <a:latin typeface="Arial" charset="0"/>
                <a:cs typeface="Arial" charset="0"/>
              </a:rPr>
              <a:t>and</a:t>
            </a:r>
            <a:b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</a:br>
            <a:endParaRPr lang="en-US" altLang="nl-NL" sz="933">
              <a:solidFill>
                <a:srgbClr val="181818"/>
              </a:solidFill>
              <a:latin typeface="Arial" charset="0"/>
              <a:cs typeface="Arial" charset="0"/>
            </a:endParaRPr>
          </a:p>
          <a:p>
            <a:pPr>
              <a:buAutoNum type="arabicPeriod"/>
            </a:pPr>
            <a: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The network user was one of the causers of this balancing action</a:t>
            </a:r>
            <a:b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</a:br>
            <a:br>
              <a:rPr lang="en-US" altLang="nl-NL" sz="933">
                <a:solidFill>
                  <a:srgbClr val="181818"/>
                </a:solidFill>
                <a:latin typeface="Arial" charset="0"/>
                <a:cs typeface="Arial" charset="0"/>
              </a:rPr>
            </a:br>
            <a: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	</a:t>
            </a:r>
            <a:r>
              <a:rPr lang="en-US" altLang="nl-NL" sz="1867" i="1">
                <a:solidFill>
                  <a:srgbClr val="181818"/>
                </a:solidFill>
                <a:latin typeface="Arial" charset="0"/>
                <a:cs typeface="Arial" charset="0"/>
              </a:rPr>
              <a:t>and</a:t>
            </a:r>
            <a:br>
              <a:rPr lang="en-US" altLang="nl-NL" sz="1867" i="1">
                <a:solidFill>
                  <a:srgbClr val="181818"/>
                </a:solidFill>
                <a:latin typeface="Arial" charset="0"/>
                <a:cs typeface="Arial" charset="0"/>
              </a:rPr>
            </a:br>
            <a:endParaRPr lang="en-US" altLang="nl-NL" sz="933" i="1">
              <a:solidFill>
                <a:srgbClr val="181818"/>
              </a:solidFill>
              <a:latin typeface="Arial" charset="0"/>
              <a:cs typeface="Arial" charset="0"/>
            </a:endParaRPr>
          </a:p>
          <a:p>
            <a:pPr>
              <a:buAutoNum type="arabicPeriod"/>
            </a:pPr>
            <a: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The portfolio imbalance of the network user is larger than 15% of the absolute limit value of the dark green zone</a:t>
            </a:r>
            <a:b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</a:br>
            <a:br>
              <a:rPr lang="en-US" altLang="nl-NL" sz="933">
                <a:solidFill>
                  <a:srgbClr val="181818"/>
                </a:solidFill>
                <a:latin typeface="Arial" charset="0"/>
                <a:cs typeface="Arial" charset="0"/>
              </a:rPr>
            </a:br>
            <a: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	</a:t>
            </a:r>
            <a:r>
              <a:rPr lang="en-US" altLang="nl-NL" sz="1867" i="1">
                <a:solidFill>
                  <a:srgbClr val="181818"/>
                </a:solidFill>
                <a:latin typeface="Arial" charset="0"/>
                <a:cs typeface="Arial" charset="0"/>
              </a:rPr>
              <a:t>and	</a:t>
            </a:r>
            <a:b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</a:br>
            <a:endParaRPr lang="en-US" altLang="nl-NL" sz="933">
              <a:solidFill>
                <a:srgbClr val="181818"/>
              </a:solidFill>
              <a:latin typeface="Arial" charset="0"/>
              <a:cs typeface="Arial" charset="0"/>
            </a:endParaRPr>
          </a:p>
          <a:p>
            <a:pPr>
              <a:buAutoNum type="arabicPeriod"/>
            </a:pPr>
            <a: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At least one of the following circumstances apply:</a:t>
            </a:r>
            <a:b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</a:br>
            <a:endParaRPr lang="en-US" altLang="nl-NL" sz="1867">
              <a:solidFill>
                <a:srgbClr val="181818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14339" name="Titel 2"/>
          <p:cNvSpPr>
            <a:spLocks noGrp="1"/>
          </p:cNvSpPr>
          <p:nvPr>
            <p:ph type="title"/>
          </p:nvPr>
        </p:nvSpPr>
        <p:spPr>
          <a:xfrm>
            <a:off x="323851" y="357719"/>
            <a:ext cx="8420100" cy="866852"/>
          </a:xfrm>
        </p:spPr>
        <p:txBody>
          <a:bodyPr/>
          <a:lstStyle/>
          <a:p>
            <a:r>
              <a:rPr lang="en-GB" altLang="nl-NL" sz="2400">
                <a:latin typeface="Arial" charset="0"/>
                <a:cs typeface="Arial" charset="0"/>
              </a:rPr>
              <a:t>Criteria for undesirable balancing behaviour</a:t>
            </a:r>
          </a:p>
        </p:txBody>
      </p:sp>
      <p:sp>
        <p:nvSpPr>
          <p:cNvPr id="14340" name="Tijdelijke aanduiding voor dianummer 3"/>
          <p:cNvSpPr>
            <a:spLocks noGrp="1"/>
          </p:cNvSpPr>
          <p:nvPr>
            <p:ph type="sldNum" sz="quarter" idx="19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32" indent="-285744">
              <a:defRPr>
                <a:solidFill>
                  <a:schemeClr val="tx1"/>
                </a:solidFill>
                <a:latin typeface="Arial" charset="0"/>
              </a:defRPr>
            </a:lvl2pPr>
            <a:lvl3pPr marL="1142971" indent="-228594">
              <a:defRPr>
                <a:solidFill>
                  <a:schemeClr val="tx1"/>
                </a:solidFill>
                <a:latin typeface="Arial" charset="0"/>
              </a:defRPr>
            </a:lvl3pPr>
            <a:lvl4pPr marL="1600160" indent="-228594">
              <a:defRPr>
                <a:solidFill>
                  <a:schemeClr val="tx1"/>
                </a:solidFill>
                <a:latin typeface="Arial" charset="0"/>
              </a:defRPr>
            </a:lvl4pPr>
            <a:lvl5pPr marL="2057349" indent="-228594">
              <a:defRPr>
                <a:solidFill>
                  <a:schemeClr val="tx1"/>
                </a:solidFill>
                <a:latin typeface="Arial" charset="0"/>
              </a:defRPr>
            </a:lvl5pPr>
            <a:lvl6pPr marL="2514537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726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914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103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fld id="{4ECB3AFE-C44D-40CA-BFB5-C46CDE46C03C}" type="slidenum">
              <a:rPr lang="nl-NL" altLang="nl-NL">
                <a:solidFill>
                  <a:srgbClr val="007FAE"/>
                </a:solidFill>
                <a:cs typeface="Arial" charset="0"/>
              </a:rPr>
              <a:pPr defTabSz="914377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l-NL" altLang="nl-NL">
              <a:solidFill>
                <a:srgbClr val="007FAE"/>
              </a:solidFill>
              <a:cs typeface="Arial" charset="0"/>
            </a:endParaRP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quarter" idx="20"/>
          </p:nvPr>
        </p:nvSpPr>
        <p:spPr/>
        <p:txBody>
          <a:bodyPr/>
          <a:lstStyle/>
          <a:p>
            <a:pPr defTabSz="914377">
              <a:defRPr/>
            </a:pPr>
            <a:r>
              <a:rPr lang="en-GB">
                <a:solidFill>
                  <a:srgbClr val="007FAE"/>
                </a:solidFill>
              </a:rPr>
              <a:t>17 October 2023</a:t>
            </a:r>
          </a:p>
        </p:txBody>
      </p:sp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E0967418-8938-6614-FF77-94470C09B696}"/>
              </a:ext>
            </a:extLst>
          </p:cNvPr>
          <p:cNvGraphicFramePr>
            <a:graphicFrameLocks noGrp="1"/>
          </p:cNvGraphicFramePr>
          <p:nvPr/>
        </p:nvGraphicFramePr>
        <p:xfrm>
          <a:off x="851747" y="4645319"/>
          <a:ext cx="7176636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2275">
                  <a:extLst>
                    <a:ext uri="{9D8B030D-6E8A-4147-A177-3AD203B41FA5}">
                      <a16:colId xmlns:a16="http://schemas.microsoft.com/office/drawing/2014/main" val="3327509128"/>
                    </a:ext>
                  </a:extLst>
                </a:gridCol>
                <a:gridCol w="620337">
                  <a:extLst>
                    <a:ext uri="{9D8B030D-6E8A-4147-A177-3AD203B41FA5}">
                      <a16:colId xmlns:a16="http://schemas.microsoft.com/office/drawing/2014/main" val="1958557407"/>
                    </a:ext>
                  </a:extLst>
                </a:gridCol>
                <a:gridCol w="2644024">
                  <a:extLst>
                    <a:ext uri="{9D8B030D-6E8A-4147-A177-3AD203B41FA5}">
                      <a16:colId xmlns:a16="http://schemas.microsoft.com/office/drawing/2014/main" val="1128597250"/>
                    </a:ext>
                  </a:extLst>
                </a:gridCol>
              </a:tblGrid>
              <a:tr h="1320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nl-NL" sz="1400" b="0">
                          <a:solidFill>
                            <a:srgbClr val="181818"/>
                          </a:solidFill>
                          <a:latin typeface="Arial" charset="0"/>
                          <a:cs typeface="Arial" charset="0"/>
                        </a:rPr>
                        <a:t>TTF allocations are a main part of the portfolio:</a:t>
                      </a:r>
                      <a:endParaRPr lang="en-US" altLang="nl-NL" sz="1600" b="0">
                        <a:solidFill>
                          <a:srgbClr val="181818"/>
                        </a:solidFill>
                        <a:latin typeface="Arial" charset="0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altLang="nl-NL" sz="1300" b="0">
                          <a:solidFill>
                            <a:srgbClr val="181818"/>
                          </a:solidFill>
                          <a:latin typeface="Arial" charset="0"/>
                          <a:cs typeface="Arial" charset="0"/>
                        </a:rPr>
                        <a:t>Value of TTF allocations is larger than the sum of all physical entry and exit allocations; or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altLang="nl-NL" sz="1300" b="0">
                          <a:solidFill>
                            <a:srgbClr val="181818"/>
                          </a:solidFill>
                          <a:latin typeface="Arial" charset="0"/>
                          <a:cs typeface="Arial" charset="0"/>
                        </a:rPr>
                        <a:t>The portfolio has no allocation at physical entry or exit points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nl-NL" sz="1600" b="0" i="1">
                          <a:solidFill>
                            <a:srgbClr val="181818"/>
                          </a:solidFill>
                          <a:latin typeface="Arial" charset="0"/>
                          <a:cs typeface="Arial" charset="0"/>
                        </a:rPr>
                        <a:t>or</a:t>
                      </a:r>
                      <a:endParaRPr lang="en-US" altLang="nl-NL" sz="2400" b="0" i="1">
                        <a:solidFill>
                          <a:srgbClr val="181818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nl-NL" sz="1400" b="0">
                          <a:solidFill>
                            <a:srgbClr val="181818"/>
                          </a:solidFill>
                          <a:latin typeface="Arial" charset="0"/>
                          <a:cs typeface="Arial" charset="0"/>
                        </a:rPr>
                        <a:t>The portfolio imbalance is larger than the total portfolio size.</a:t>
                      </a:r>
                      <a:endParaRPr lang="en-GB" sz="1400" b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7299726"/>
                  </a:ext>
                </a:extLst>
              </a:tr>
            </a:tbl>
          </a:graphicData>
        </a:graphic>
      </p:graphicFrame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591C3992-F6F6-5B83-3D9A-1DC81A9631E7}"/>
              </a:ext>
            </a:extLst>
          </p:cNvPr>
          <p:cNvSpPr/>
          <p:nvPr/>
        </p:nvSpPr>
        <p:spPr>
          <a:xfrm>
            <a:off x="827585" y="4668755"/>
            <a:ext cx="3921699" cy="1287204"/>
          </a:xfrm>
          <a:prstGeom prst="roundRect">
            <a:avLst/>
          </a:prstGeom>
          <a:solidFill>
            <a:schemeClr val="accent3">
              <a:lumMod val="50000"/>
              <a:alpha val="10000"/>
            </a:schemeClr>
          </a:solidFill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/>
            </a:endParaRPr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8A27F62D-A9BF-52DE-EBE1-F5CCAC7B7ED3}"/>
              </a:ext>
            </a:extLst>
          </p:cNvPr>
          <p:cNvSpPr/>
          <p:nvPr/>
        </p:nvSpPr>
        <p:spPr>
          <a:xfrm>
            <a:off x="5340086" y="4673281"/>
            <a:ext cx="2520156" cy="777527"/>
          </a:xfrm>
          <a:prstGeom prst="roundRect">
            <a:avLst/>
          </a:prstGeom>
          <a:solidFill>
            <a:schemeClr val="accent3">
              <a:lumMod val="50000"/>
              <a:alpha val="10000"/>
            </a:schemeClr>
          </a:solidFill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4259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jdelijke aanduiding voor tekst 1"/>
          <p:cNvSpPr>
            <a:spLocks noGrp="1"/>
          </p:cNvSpPr>
          <p:nvPr>
            <p:ph type="body" sz="quarter" idx="18"/>
          </p:nvPr>
        </p:nvSpPr>
        <p:spPr>
          <a:xfrm>
            <a:off x="323851" y="1168932"/>
            <a:ext cx="8424863" cy="448892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nl-NL" sz="1867" b="1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>Exemption for unexpected physical disruptions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The imbalance at the specific entry or exit point will not be considered when determining whether the network user shows undesirable balancing behaviour.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altLang="nl-NL" sz="1867">
              <a:solidFill>
                <a:srgbClr val="181818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nl-NL" sz="1867" b="1">
                <a:solidFill>
                  <a:srgbClr val="181818"/>
                </a:solidFill>
                <a:latin typeface="Arial" charset="0"/>
                <a:cs typeface="Arial" charset="0"/>
              </a:rPr>
              <a:t>Adversarial process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In case all criteria for undesirable balancing behaviour are met, GTS will give the network user the opportunity to argue for an exemption.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altLang="nl-NL" sz="1867">
              <a:solidFill>
                <a:srgbClr val="181818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nl-NL" sz="1867" b="1">
                <a:solidFill>
                  <a:srgbClr val="181818"/>
                </a:solidFill>
                <a:latin typeface="Arial" charset="0"/>
                <a:cs typeface="Arial" charset="0"/>
              </a:rPr>
              <a:t>Yearly evaluation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GTS together with representative organizations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GB" altLang="nl-NL" sz="1867">
                <a:solidFill>
                  <a:srgbClr val="181818"/>
                </a:solidFill>
                <a:latin typeface="Arial" charset="0"/>
                <a:cs typeface="Arial" charset="0"/>
              </a:rPr>
              <a:t>The evaluation may lead to changes in the code</a:t>
            </a:r>
          </a:p>
        </p:txBody>
      </p:sp>
      <p:sp>
        <p:nvSpPr>
          <p:cNvPr id="14339" name="Titel 2"/>
          <p:cNvSpPr>
            <a:spLocks noGrp="1"/>
          </p:cNvSpPr>
          <p:nvPr>
            <p:ph type="title"/>
          </p:nvPr>
        </p:nvSpPr>
        <p:spPr>
          <a:xfrm>
            <a:off x="323851" y="357719"/>
            <a:ext cx="8420100" cy="811212"/>
          </a:xfrm>
        </p:spPr>
        <p:txBody>
          <a:bodyPr/>
          <a:lstStyle/>
          <a:p>
            <a:r>
              <a:rPr lang="en-GB" altLang="nl-NL" sz="2400">
                <a:latin typeface="Arial" charset="0"/>
                <a:cs typeface="Arial" charset="0"/>
              </a:rPr>
              <a:t>Other remarks</a:t>
            </a:r>
          </a:p>
        </p:txBody>
      </p:sp>
      <p:sp>
        <p:nvSpPr>
          <p:cNvPr id="14340" name="Tijdelijke aanduiding voor dianummer 3"/>
          <p:cNvSpPr>
            <a:spLocks noGrp="1"/>
          </p:cNvSpPr>
          <p:nvPr>
            <p:ph type="sldNum" sz="quarter" idx="19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32" indent="-285744">
              <a:defRPr>
                <a:solidFill>
                  <a:schemeClr val="tx1"/>
                </a:solidFill>
                <a:latin typeface="Arial" charset="0"/>
              </a:defRPr>
            </a:lvl2pPr>
            <a:lvl3pPr marL="1142971" indent="-228594">
              <a:defRPr>
                <a:solidFill>
                  <a:schemeClr val="tx1"/>
                </a:solidFill>
                <a:latin typeface="Arial" charset="0"/>
              </a:defRPr>
            </a:lvl3pPr>
            <a:lvl4pPr marL="1600160" indent="-228594">
              <a:defRPr>
                <a:solidFill>
                  <a:schemeClr val="tx1"/>
                </a:solidFill>
                <a:latin typeface="Arial" charset="0"/>
              </a:defRPr>
            </a:lvl4pPr>
            <a:lvl5pPr marL="2057349" indent="-228594">
              <a:defRPr>
                <a:solidFill>
                  <a:schemeClr val="tx1"/>
                </a:solidFill>
                <a:latin typeface="Arial" charset="0"/>
              </a:defRPr>
            </a:lvl5pPr>
            <a:lvl6pPr marL="2514537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726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914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103" indent="-22859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fld id="{4ECB3AFE-C44D-40CA-BFB5-C46CDE46C03C}" type="slidenum">
              <a:rPr lang="nl-NL" altLang="nl-NL">
                <a:solidFill>
                  <a:srgbClr val="007FAE"/>
                </a:solidFill>
                <a:cs typeface="Arial" charset="0"/>
              </a:rPr>
              <a:pPr defTabSz="914377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nl-NL" altLang="nl-NL">
              <a:solidFill>
                <a:srgbClr val="007FAE"/>
              </a:solidFill>
              <a:cs typeface="Arial" charset="0"/>
            </a:endParaRP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quarter" idx="20"/>
          </p:nvPr>
        </p:nvSpPr>
        <p:spPr/>
        <p:txBody>
          <a:bodyPr/>
          <a:lstStyle/>
          <a:p>
            <a:pPr defTabSz="914377">
              <a:defRPr/>
            </a:pPr>
            <a:r>
              <a:rPr lang="en-GB">
                <a:solidFill>
                  <a:srgbClr val="007FAE"/>
                </a:solidFill>
              </a:rPr>
              <a:t>17 October 2023</a:t>
            </a:r>
          </a:p>
        </p:txBody>
      </p:sp>
    </p:spTree>
    <p:extLst>
      <p:ext uri="{BB962C8B-B14F-4D97-AF65-F5344CB8AC3E}">
        <p14:creationId xmlns:p14="http://schemas.microsoft.com/office/powerpoint/2010/main" val="3370054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60944D-38D3-E77E-1841-31957C89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Examples undesirable balancing behaviour</a:t>
            </a:r>
            <a:br>
              <a:rPr lang="en-GB"/>
            </a:br>
            <a:r>
              <a:rPr lang="en-GB" sz="1100"/>
              <a:t>numbers in kWh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ABA00E-461E-162B-E679-A0DAF5B72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  <a:p>
            <a:r>
              <a:rPr lang="en-GB" sz="1400"/>
              <a:t>Physical Entry includes: Entry GTS, Entry BBL and Entry Green gas (RNB)</a:t>
            </a:r>
          </a:p>
          <a:p>
            <a:r>
              <a:rPr lang="en-GB" sz="1400"/>
              <a:t>Physical Exit includes: Exit GTS and Exit BBL</a:t>
            </a:r>
          </a:p>
          <a:p>
            <a:r>
              <a:rPr lang="en-GB" sz="1400"/>
              <a:t>TTF includes: TTF Balance and TTFB</a:t>
            </a:r>
          </a:p>
          <a:p>
            <a:r>
              <a:rPr lang="en-GB" sz="1400"/>
              <a:t>The provided information will also show Transaction ID/time, previous POS, SBS, predicted SBS and applicable zone size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DFDABF-2ABA-20DA-0815-F9A2D618A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78EED953-8BBD-0C47-C139-7272E4966E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8054" y="2010919"/>
            <a:ext cx="6687892" cy="213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109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9C4276-D8D8-9427-1CD7-167C03172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Billing undesirable balancing behaviour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5D3EB7-169E-E128-AB55-2D427F611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400"/>
              <a:t>GTS will inform shippers by email in November/December if they have shown undesirable behaviour during balancing actions in 2023. This overview is provided to give shippers insight into their own balancing behaviour.</a:t>
            </a:r>
          </a:p>
          <a:p>
            <a:r>
              <a:rPr lang="en-GB" sz="1400"/>
              <a:t>Should shippers exhibit unwanted balancing behaviour from January 1, 2024, </a:t>
            </a:r>
            <a:r>
              <a:rPr lang="en-US" sz="1400"/>
              <a:t>GTS will notify the contractual contact person on the first occurrence without consequences </a:t>
            </a:r>
            <a:r>
              <a:rPr lang="en-GB" sz="1400"/>
              <a:t>.</a:t>
            </a:r>
          </a:p>
          <a:p>
            <a:r>
              <a:rPr lang="en-GB" sz="1400"/>
              <a:t>If the shipper subsequently exhibits undesirable balancing behaviour again, GTS will inform the shipper, and the shipper will then have 2 weeks to </a:t>
            </a:r>
            <a:r>
              <a:rPr lang="en-US" sz="1400"/>
              <a:t>react and explain in further detail its</a:t>
            </a:r>
            <a:r>
              <a:rPr lang="en-GB" sz="1400"/>
              <a:t> view on the matter. This explanation might also include physical interference.  </a:t>
            </a:r>
          </a:p>
          <a:p>
            <a:r>
              <a:rPr lang="en-GB" sz="1400"/>
              <a:t>Normal invoicing of balancing actions is at the first working day of the month. Invoicing of these charges will take place the next month.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6D6771-CE83-EAD9-4F97-8FC5C03E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Groningen, 17 October 2023</a:t>
            </a:r>
          </a:p>
        </p:txBody>
      </p:sp>
    </p:spTree>
    <p:extLst>
      <p:ext uri="{BB962C8B-B14F-4D97-AF65-F5344CB8AC3E}">
        <p14:creationId xmlns:p14="http://schemas.microsoft.com/office/powerpoint/2010/main" val="41979783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LOWRANDOMSLIDECONTENT" val="Yes"/>
  <p:tag name="ALLOWRANDOMSLIDETWOCOLUMNS" val="Yes"/>
  <p:tag name="ALLOWRANDOMSLIDEVISUAL" val="Yes"/>
  <p:tag name="ALLOWCHANGEVISUAL" val="Yes"/>
  <p:tag name="ALLOWMODIFYDOCUMENT" val="Yes"/>
  <p:tag name="ALLOWOPENPODIUM" val="Yes"/>
  <p:tag name="ALLOWOPENIMAGELIBRARY" val="Yes"/>
  <p:tag name="RANDOMSLIDECONTENT" val="Inhoud #1|Inhoud #2|Inhoud #3|Inhoud #4|Inhoud #5"/>
  <p:tag name="RANDOMSLIDETWOCOLUMNS" val="Inhoud #1 (Twee kolommen)|Inhoud #2 (Twee kolommen)|Inhoud #3 (Twee kolommen)|Inhoud #4 (Twee kolommen)|Inhoud #5 (Twee kolommen)"/>
  <p:tag name="EDBSPATH" val="\Presentation"/>
  <p:tag name="CHANGEVISUALVERSION" val="2"/>
  <p:tag name="RANDOMSLIDEVISUAL" val="Volledig beeld|Beeld (Onder)|Beeld (Rechts)|Beeld (Rechts #2)|Beeld iPad (Staand)|Beeld iPad (Liggend)"/>
  <p:tag name="SLIDEVISUAL" val="Titel (Half beeld)|Titel (Volledig beeld)|Volledig beeld|Beeld (Onder)|Beeld (Rechts)|Beeld (Rechts #2)|Beeld iPad (Staand)|Beeld iPad (Liggend)|Drie afbeeldingen met bijschrift"/>
  <p:tag name="EDBSDOCUMENTINFO" val="&lt;?xml version=&quot;1.0&quot; encoding=&quot;utf-16&quot;?&gt;&#10;&lt;documentinfo version=&quot;1.0&quot; projectname=&quot;gasunie&quot; projectid=&quot;74512115-17fc-44f8-938a-438197c5afb3&quot; pagemasterid=&quot;00000000-0000-0000-0000-000000000000&quot; documentid=&quot;f5112994923847219c7f3f441d20c38c&quot; profileid=&quot;00000000-0000-0000-0000-000000000000&quot; culture=&quot;en-GB&quot;&gt;&#10;  &lt;content&gt;&#10;    &lt;document sourcepath=&quot;\Presentation&quot; sourceid=&quot;0ebe02aa-6766-45f0-a9df-18b058d7d53a&quot;&gt;&#10;      &lt;variables&gt;&#10;        &lt;SenderData&gt;&#10;          &lt;Organization&gt;&#10;            &lt;Id&gt;9553f688-f1f8-43a1-b6f5-455eb685cd7d&lt;/Id&gt;&#10;          &lt;/Organization&gt;&#10;          &lt;Employee&gt;&#10;            &lt;Id&gt;24f3f333-3a9f-413e-b987-8e585c366145&lt;/Id&gt;&#10;          &lt;/Employee&gt;&#10;        &lt;/SenderData&gt;&#10;        &lt;PresentationData&gt;&#10;          &lt;Title&gt;licentie presentatie&lt;/Title&gt;&#10;          &lt;Subtitle /&gt;&#10;          &lt;SpeakerName /&gt;&#10;          &lt;Location&gt;Groningen&lt;/Location&gt;&#10;          &lt;Date&gt;05/10/2023 00:00:00&lt;/Date&gt;&#10;          &lt;DefaultSlides&gt;General&lt;/DefaultSlides&gt;&#10;        &lt;/PresentationData&gt;&#10;        &lt;Options /&gt;&#10;        &lt;IsModifyDocument&gt;False&lt;/IsModifyDocument&gt;&#10;      &lt;/variables&gt;&#10;    &lt;/document&gt;&#10;  &lt;/content&gt;&#10;&lt;/documentinfo&gt;"/>
</p:tagLst>
</file>

<file path=ppt/theme/theme1.xml><?xml version="1.0" encoding="utf-8"?>
<a:theme xmlns:a="http://schemas.openxmlformats.org/drawingml/2006/main" name="1_Gasunie">
  <a:themeElements>
    <a:clrScheme name="Gasunie">
      <a:dk1>
        <a:srgbClr val="000000"/>
      </a:dk1>
      <a:lt1>
        <a:srgbClr val="FFFFFF"/>
      </a:lt1>
      <a:dk2>
        <a:srgbClr val="4A4B4D"/>
      </a:dk2>
      <a:lt2>
        <a:srgbClr val="E96138"/>
      </a:lt2>
      <a:accent1>
        <a:srgbClr val="747577"/>
      </a:accent1>
      <a:accent2>
        <a:srgbClr val="97BF0D"/>
      </a:accent2>
      <a:accent3>
        <a:srgbClr val="FFD600"/>
      </a:accent3>
      <a:accent4>
        <a:srgbClr val="56CAFF"/>
      </a:accent4>
      <a:accent5>
        <a:srgbClr val="D0D0D0"/>
      </a:accent5>
      <a:accent6>
        <a:srgbClr val="CC1F2C"/>
      </a:accent6>
      <a:hlink>
        <a:srgbClr val="000000"/>
      </a:hlink>
      <a:folHlink>
        <a:srgbClr val="841418"/>
      </a:folHlink>
    </a:clrScheme>
    <a:fontScheme name="Gasun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.potx" id="{07F6B332-BEDA-44F4-9E74-BBB1D4AD37AF}" vid="{66E9D816-3231-4AA9-AED4-B2EC7526272C}"/>
    </a:ext>
  </a:extLst>
</a:theme>
</file>

<file path=ppt/theme/theme2.xml><?xml version="1.0" encoding="utf-8"?>
<a:theme xmlns:a="http://schemas.openxmlformats.org/drawingml/2006/main" name="ACM leeg Powerpoint-sjabloon - NL">
  <a:themeElements>
    <a:clrScheme name="ACM Themakleuren">
      <a:dk1>
        <a:srgbClr val="000000"/>
      </a:dk1>
      <a:lt1>
        <a:sysClr val="window" lastClr="FFFFFF"/>
      </a:lt1>
      <a:dk2>
        <a:srgbClr val="E5007D"/>
      </a:dk2>
      <a:lt2>
        <a:srgbClr val="F2F2F2"/>
      </a:lt2>
      <a:accent1>
        <a:srgbClr val="5F1F7A"/>
      </a:accent1>
      <a:accent2>
        <a:srgbClr val="E5007D"/>
      </a:accent2>
      <a:accent3>
        <a:srgbClr val="B2ADC9"/>
      </a:accent3>
      <a:accent4>
        <a:srgbClr val="007FAE"/>
      </a:accent4>
      <a:accent5>
        <a:srgbClr val="FCC800"/>
      </a:accent5>
      <a:accent6>
        <a:srgbClr val="007C00"/>
      </a:accent6>
      <a:hlink>
        <a:srgbClr val="007FAE"/>
      </a:hlink>
      <a:folHlink>
        <a:srgbClr val="5F1F7A"/>
      </a:folHlink>
    </a:clrScheme>
    <a:fontScheme name="ACM fonts 1">
      <a:majorFont>
        <a:latin typeface="DIN Alternate"/>
        <a:ea typeface=""/>
        <a:cs typeface=""/>
      </a:majorFont>
      <a:minorFont>
        <a:latin typeface="Arial"/>
        <a:ea typeface=""/>
        <a:cs typeface="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N_Office365" id="{5A66BAEC-E9A5-4192-80F9-2D9224E063D8}" vid="{8FDB2EB1-6852-4130-8612-CA9A95AB9B12}"/>
    </a:ext>
  </a:extLst>
</a:theme>
</file>

<file path=ppt/theme/theme3.xml><?xml version="1.0" encoding="utf-8"?>
<a:theme xmlns:a="http://schemas.openxmlformats.org/drawingml/2006/main" name="Inhoudsdia's">
  <a:themeElements>
    <a:clrScheme name="ACM Themakleuren">
      <a:dk1>
        <a:srgbClr val="000000"/>
      </a:dk1>
      <a:lt1>
        <a:sysClr val="window" lastClr="FFFFFF"/>
      </a:lt1>
      <a:dk2>
        <a:srgbClr val="E5007D"/>
      </a:dk2>
      <a:lt2>
        <a:srgbClr val="F2F2F2"/>
      </a:lt2>
      <a:accent1>
        <a:srgbClr val="5F1F7A"/>
      </a:accent1>
      <a:accent2>
        <a:srgbClr val="E5007D"/>
      </a:accent2>
      <a:accent3>
        <a:srgbClr val="B2ADC9"/>
      </a:accent3>
      <a:accent4>
        <a:srgbClr val="007FAE"/>
      </a:accent4>
      <a:accent5>
        <a:srgbClr val="FCC800"/>
      </a:accent5>
      <a:accent6>
        <a:srgbClr val="007C00"/>
      </a:accent6>
      <a:hlink>
        <a:srgbClr val="007FAE"/>
      </a:hlink>
      <a:folHlink>
        <a:srgbClr val="5F1F7A"/>
      </a:folHlink>
    </a:clrScheme>
    <a:fontScheme name="ACM fonts 1">
      <a:majorFont>
        <a:latin typeface="DIN Alternate"/>
        <a:ea typeface=""/>
        <a:cs typeface=""/>
      </a:majorFont>
      <a:minorFont>
        <a:latin typeface="Arial"/>
        <a:ea typeface=""/>
        <a:cs typeface="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N_Office365" id="{5A66BAEC-E9A5-4192-80F9-2D9224E063D8}" vid="{155C413E-8740-4A13-A38E-6C88F219658E}"/>
    </a:ext>
  </a:extLst>
</a:theme>
</file>

<file path=ppt/theme/theme4.xml><?xml version="1.0" encoding="utf-8"?>
<a:theme xmlns:a="http://schemas.openxmlformats.org/drawingml/2006/main" name="Office Theme">
  <a:themeElements>
    <a:clrScheme name="Gasunie">
      <a:dk1>
        <a:srgbClr val="000000"/>
      </a:dk1>
      <a:lt1>
        <a:srgbClr val="FFFFFF"/>
      </a:lt1>
      <a:dk2>
        <a:srgbClr val="4A4B4D"/>
      </a:dk2>
      <a:lt2>
        <a:srgbClr val="E96138"/>
      </a:lt2>
      <a:accent1>
        <a:srgbClr val="747577"/>
      </a:accent1>
      <a:accent2>
        <a:srgbClr val="97BF0D"/>
      </a:accent2>
      <a:accent3>
        <a:srgbClr val="FFD600"/>
      </a:accent3>
      <a:accent4>
        <a:srgbClr val="56CAFF"/>
      </a:accent4>
      <a:accent5>
        <a:srgbClr val="D0D0D0"/>
      </a:accent5>
      <a:accent6>
        <a:srgbClr val="CC1F2C"/>
      </a:accent6>
      <a:hlink>
        <a:srgbClr val="000000"/>
      </a:hlink>
      <a:folHlink>
        <a:srgbClr val="841418"/>
      </a:folHlink>
    </a:clrScheme>
    <a:fontScheme name="Gasun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Gasunie">
      <a:dk1>
        <a:srgbClr val="000000"/>
      </a:dk1>
      <a:lt1>
        <a:srgbClr val="FFFFFF"/>
      </a:lt1>
      <a:dk2>
        <a:srgbClr val="4A4B4D"/>
      </a:dk2>
      <a:lt2>
        <a:srgbClr val="E96138"/>
      </a:lt2>
      <a:accent1>
        <a:srgbClr val="747577"/>
      </a:accent1>
      <a:accent2>
        <a:srgbClr val="97BF0D"/>
      </a:accent2>
      <a:accent3>
        <a:srgbClr val="FFD600"/>
      </a:accent3>
      <a:accent4>
        <a:srgbClr val="56CAFF"/>
      </a:accent4>
      <a:accent5>
        <a:srgbClr val="D0D0D0"/>
      </a:accent5>
      <a:accent6>
        <a:srgbClr val="CC1F2C"/>
      </a:accent6>
      <a:hlink>
        <a:srgbClr val="000000"/>
      </a:hlink>
      <a:folHlink>
        <a:srgbClr val="841418"/>
      </a:folHlink>
    </a:clrScheme>
    <a:fontScheme name="Gasun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579A45BA53584781E14F277889E5FA" ma:contentTypeVersion="7" ma:contentTypeDescription="Een nieuw document maken." ma:contentTypeScope="" ma:versionID="21d38aa21c75db1d4c749e43d5b5cbd4">
  <xsd:schema xmlns:xsd="http://www.w3.org/2001/XMLSchema" xmlns:xs="http://www.w3.org/2001/XMLSchema" xmlns:p="http://schemas.microsoft.com/office/2006/metadata/properties" xmlns:ns2="0009d3ae-0f9e-47be-ae31-9d6cd8b104c4" xmlns:ns3="42514f4b-87f1-4aeb-a1a8-c93367c4ab4d" targetNamespace="http://schemas.microsoft.com/office/2006/metadata/properties" ma:root="true" ma:fieldsID="e87f3e1ffbc1efed648e66679ec229c8" ns2:_="" ns3:_="">
    <xsd:import namespace="0009d3ae-0f9e-47be-ae31-9d6cd8b104c4"/>
    <xsd:import namespace="42514f4b-87f1-4aeb-a1a8-c93367c4ab4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09d3ae-0f9e-47be-ae31-9d6cd8b104c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arde van de document-id" ma:description="De waarde van de document-id die aan dit item is toegewezen." ma:internalName="_dlc_DocId" ma:readOnly="true">
      <xsd:simpleType>
        <xsd:restriction base="dms:Text"/>
      </xsd:simpleType>
    </xsd:element>
    <xsd:element name="_dlc_DocIdUrl" ma:index="9" nillable="true" ma:displayName="Document-id" ma:description="Permanente koppeling naar di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blijven behouden" ma:description="Id behouden tijdens toevoegen." ma:hidden="true" ma:internalName="_dlc_DocIdPersistId" ma:readOnly="true">
      <xsd:simpleType>
        <xsd:restriction base="dms:Boolean"/>
      </xsd:simpleType>
    </xsd:element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14f4b-87f1-4aeb-a1a8-c93367c4ab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009d3ae-0f9e-47be-ae31-9d6cd8b104c4">42U4XMZ7ATE3-1295295588-57</_dlc_DocId>
    <_dlc_DocIdUrl xmlns="0009d3ae-0f9e-47be-ae31-9d6cd8b104c4">
      <Url>https://gasunie.sharepoint.com/sites/20190853/_layouts/15/DocIdRedir.aspx?ID=42U4XMZ7ATE3-1295295588-57</Url>
      <Description>42U4XMZ7ATE3-1295295588-57</Description>
    </_dlc_DocIdUrl>
  </documentManagement>
</p:properties>
</file>

<file path=customXml/itemProps1.xml><?xml version="1.0" encoding="utf-8"?>
<ds:datastoreItem xmlns:ds="http://schemas.openxmlformats.org/officeDocument/2006/customXml" ds:itemID="{3930AE0A-5C1C-4FB5-A9E2-55DAF58B2D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097ED0-6348-4DB2-B2D6-57B8BFBD4E05}">
  <ds:schemaRefs>
    <ds:schemaRef ds:uri="0009d3ae-0f9e-47be-ae31-9d6cd8b104c4"/>
    <ds:schemaRef ds:uri="42514f4b-87f1-4aeb-a1a8-c93367c4ab4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D95C853-795C-4AAC-940D-8DCD1D94CCD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8882DED-B266-403A-A73B-B6F600A5DEC0}">
  <ds:schemaRefs>
    <ds:schemaRef ds:uri="0009d3ae-0f9e-47be-ae31-9d6cd8b104c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2514f4b-87f1-4aeb-a1a8-c93367c4ab4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0e4119282d965020ad02fcbad65e22c8a8508871</Template>
  <TotalTime>0</TotalTime>
  <Words>629</Words>
  <Application>Microsoft Office PowerPoint</Application>
  <PresentationFormat>Diavoorstelling (4:3)</PresentationFormat>
  <Paragraphs>82</Paragraphs>
  <Slides>7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3</vt:i4>
      </vt:variant>
      <vt:variant>
        <vt:lpstr>Diatitels</vt:lpstr>
      </vt:variant>
      <vt:variant>
        <vt:i4>7</vt:i4>
      </vt:variant>
    </vt:vector>
  </HeadingPairs>
  <TitlesOfParts>
    <vt:vector size="14" baseType="lpstr">
      <vt:lpstr>Arial</vt:lpstr>
      <vt:lpstr>Segoe UI</vt:lpstr>
      <vt:lpstr>Verdana</vt:lpstr>
      <vt:lpstr>Wingdings</vt:lpstr>
      <vt:lpstr>1_Gasunie</vt:lpstr>
      <vt:lpstr>ACM leeg Powerpoint-sjabloon - NL</vt:lpstr>
      <vt:lpstr>Inhoudsdia's</vt:lpstr>
      <vt:lpstr>Undesirable balancing behaviour</vt:lpstr>
      <vt:lpstr>Transmission code change: prevention of undesirable balancing behaviour</vt:lpstr>
      <vt:lpstr>Transmission code change to prevent undesirable  balancing behaviour</vt:lpstr>
      <vt:lpstr>Criteria for undesirable balancing behaviour</vt:lpstr>
      <vt:lpstr>Other remarks</vt:lpstr>
      <vt:lpstr>Examples undesirable balancing behaviour numbers in kWh</vt:lpstr>
      <vt:lpstr>Billing undesirable balancing behaviour</vt:lpstr>
    </vt:vector>
  </TitlesOfParts>
  <Company>N.V. Nederlandse Gasunie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licentie presentatie</dc:title>
  <dc:creator>Jos Kuiper</dc:creator>
  <cp:lastModifiedBy>Kuiper J. (Jos)</cp:lastModifiedBy>
  <cp:revision>4</cp:revision>
  <dcterms:created xsi:type="dcterms:W3CDTF">2023-10-05T07:31:43Z</dcterms:created>
  <dcterms:modified xsi:type="dcterms:W3CDTF">2023-11-15T10:51:49Z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0x0101001E579A45BA53584781E14F277889E5FA</vt:lpwstr>
  </property>
  <property fmtid="{D5CDD505-2E9C-101B-9397-08002B2CF9AE}" pid="3" name="_dlc_DocIdItemGuid">
    <vt:lpwstr>d55ed4b2-40a6-4774-967b-25f5ccae5a22</vt:lpwstr>
  </property>
</Properties>
</file>